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830" r:id="rId1"/>
    <p:sldMasterId id="2147484882" r:id="rId2"/>
    <p:sldMasterId id="2147484885" r:id="rId3"/>
    <p:sldMasterId id="2147484888" r:id="rId4"/>
    <p:sldMasterId id="2147484900" r:id="rId5"/>
    <p:sldMasterId id="2147484965" r:id="rId6"/>
  </p:sldMasterIdLst>
  <p:notesMasterIdLst>
    <p:notesMasterId r:id="rId37"/>
  </p:notesMasterIdLst>
  <p:sldIdLst>
    <p:sldId id="390" r:id="rId7"/>
    <p:sldId id="391" r:id="rId8"/>
    <p:sldId id="399" r:id="rId9"/>
    <p:sldId id="397" r:id="rId10"/>
    <p:sldId id="292" r:id="rId11"/>
    <p:sldId id="382" r:id="rId12"/>
    <p:sldId id="383" r:id="rId13"/>
    <p:sldId id="393" r:id="rId14"/>
    <p:sldId id="400" r:id="rId15"/>
    <p:sldId id="401" r:id="rId16"/>
    <p:sldId id="402" r:id="rId17"/>
    <p:sldId id="425" r:id="rId18"/>
    <p:sldId id="351" r:id="rId19"/>
    <p:sldId id="408" r:id="rId20"/>
    <p:sldId id="426" r:id="rId21"/>
    <p:sldId id="431" r:id="rId22"/>
    <p:sldId id="409" r:id="rId23"/>
    <p:sldId id="411" r:id="rId24"/>
    <p:sldId id="412" r:id="rId25"/>
    <p:sldId id="421" r:id="rId26"/>
    <p:sldId id="427" r:id="rId27"/>
    <p:sldId id="422" r:id="rId28"/>
    <p:sldId id="429" r:id="rId29"/>
    <p:sldId id="428" r:id="rId30"/>
    <p:sldId id="424" r:id="rId31"/>
    <p:sldId id="403" r:id="rId32"/>
    <p:sldId id="410" r:id="rId33"/>
    <p:sldId id="404" r:id="rId34"/>
    <p:sldId id="433" r:id="rId35"/>
    <p:sldId id="432" r:id="rId36"/>
  </p:sldIdLst>
  <p:sldSz cx="10080625" cy="7559675"/>
  <p:notesSz cx="6797675" cy="9926638"/>
  <p:defaultTextStyle>
    <a:defPPr>
      <a:defRPr lang="en-GB"/>
    </a:defPPr>
    <a:lvl1pPr algn="l" defTabSz="447675" rtl="0" fontAlgn="base">
      <a:spcBef>
        <a:spcPct val="0"/>
      </a:spcBef>
      <a:spcAft>
        <a:spcPct val="0"/>
      </a:spcAft>
      <a:defRPr kern="1200">
        <a:solidFill>
          <a:schemeClr val="tx1"/>
        </a:solidFill>
        <a:latin typeface="Tahoma" panose="020B0604030504040204" pitchFamily="34" charset="0"/>
        <a:ea typeface="+mn-ea"/>
        <a:cs typeface="Lucida Sans Unicode" panose="020B0602030504020204" pitchFamily="34" charset="0"/>
      </a:defRPr>
    </a:lvl1pPr>
    <a:lvl2pPr marL="430213" indent="-214313" algn="l" defTabSz="447675" rtl="0" fontAlgn="base">
      <a:spcBef>
        <a:spcPct val="0"/>
      </a:spcBef>
      <a:spcAft>
        <a:spcPct val="0"/>
      </a:spcAft>
      <a:defRPr kern="1200">
        <a:solidFill>
          <a:schemeClr val="tx1"/>
        </a:solidFill>
        <a:latin typeface="Tahoma" panose="020B0604030504040204" pitchFamily="34" charset="0"/>
        <a:ea typeface="+mn-ea"/>
        <a:cs typeface="Lucida Sans Unicode" panose="020B0602030504020204" pitchFamily="34" charset="0"/>
      </a:defRPr>
    </a:lvl2pPr>
    <a:lvl3pPr marL="646113" indent="-214313" algn="l" defTabSz="447675" rtl="0" fontAlgn="base">
      <a:spcBef>
        <a:spcPct val="0"/>
      </a:spcBef>
      <a:spcAft>
        <a:spcPct val="0"/>
      </a:spcAft>
      <a:defRPr kern="1200">
        <a:solidFill>
          <a:schemeClr val="tx1"/>
        </a:solidFill>
        <a:latin typeface="Tahoma" panose="020B0604030504040204" pitchFamily="34" charset="0"/>
        <a:ea typeface="+mn-ea"/>
        <a:cs typeface="Lucida Sans Unicode" panose="020B0602030504020204" pitchFamily="34" charset="0"/>
      </a:defRPr>
    </a:lvl3pPr>
    <a:lvl4pPr marL="862013" indent="-214313" algn="l" defTabSz="447675" rtl="0" fontAlgn="base">
      <a:spcBef>
        <a:spcPct val="0"/>
      </a:spcBef>
      <a:spcAft>
        <a:spcPct val="0"/>
      </a:spcAft>
      <a:defRPr kern="1200">
        <a:solidFill>
          <a:schemeClr val="tx1"/>
        </a:solidFill>
        <a:latin typeface="Tahoma" panose="020B0604030504040204" pitchFamily="34" charset="0"/>
        <a:ea typeface="+mn-ea"/>
        <a:cs typeface="Lucida Sans Unicode" panose="020B0602030504020204" pitchFamily="34" charset="0"/>
      </a:defRPr>
    </a:lvl4pPr>
    <a:lvl5pPr marL="1077913" indent="-214313" algn="l" defTabSz="447675" rtl="0" fontAlgn="base">
      <a:spcBef>
        <a:spcPct val="0"/>
      </a:spcBef>
      <a:spcAft>
        <a:spcPct val="0"/>
      </a:spcAft>
      <a:defRPr kern="1200">
        <a:solidFill>
          <a:schemeClr val="tx1"/>
        </a:solidFill>
        <a:latin typeface="Tahoma" panose="020B0604030504040204" pitchFamily="34" charset="0"/>
        <a:ea typeface="+mn-ea"/>
        <a:cs typeface="Lucida Sans Unicode" panose="020B0602030504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Lucida Sans Unicode" panose="020B0602030504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Lucida Sans Unicode" panose="020B0602030504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Lucida Sans Unicode" panose="020B0602030504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Lucida Sans Unicode" panose="020B0602030504020204" pitchFamily="34" charset="0"/>
      </a:defRPr>
    </a:lvl9pPr>
  </p:defaultTextStyle>
  <p:extLst>
    <p:ext uri="{EFAFB233-063F-42B5-8137-9DF3F51BA10A}">
      <p15:sldGuideLst xmlns:p15="http://schemas.microsoft.com/office/powerpoint/2012/main">
        <p15:guide id="1" orient="horz" pos="2161">
          <p15:clr>
            <a:srgbClr val="A4A3A4"/>
          </p15:clr>
        </p15:guide>
        <p15:guide id="2" pos="2880">
          <p15:clr>
            <a:srgbClr val="A4A3A4"/>
          </p15:clr>
        </p15:guide>
      </p15:sldGuideLst>
    </p:ext>
    <p:ext uri="{2D200454-40CA-4A62-9FC3-DE9A4176ACB9}">
      <p15:notesGuideLst xmlns:p15="http://schemas.microsoft.com/office/powerpoint/2012/main">
        <p15:guide id="1" orient="horz" pos="2842">
          <p15:clr>
            <a:srgbClr val="A4A3A4"/>
          </p15:clr>
        </p15:guide>
        <p15:guide id="2" pos="18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28E65"/>
    <a:srgbClr val="FC9908"/>
    <a:srgbClr val="0052A2"/>
    <a:srgbClr val="26338B"/>
    <a:srgbClr val="51BAAA"/>
    <a:srgbClr val="086B8E"/>
    <a:srgbClr val="000000"/>
    <a:srgbClr val="91DEF9"/>
    <a:srgbClr val="AFE7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75" autoAdjust="0"/>
    <p:restoredTop sz="94438" autoAdjust="0"/>
  </p:normalViewPr>
  <p:slideViewPr>
    <p:cSldViewPr>
      <p:cViewPr varScale="1">
        <p:scale>
          <a:sx n="62" d="100"/>
          <a:sy n="62" d="100"/>
        </p:scale>
        <p:origin x="1452" y="60"/>
      </p:cViewPr>
      <p:guideLst>
        <p:guide orient="horz" pos="2161"/>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78" d="100"/>
          <a:sy n="78" d="100"/>
        </p:scale>
        <p:origin x="-3306" y="-108"/>
      </p:cViewPr>
      <p:guideLst>
        <p:guide orient="horz" pos="2842"/>
        <p:guide pos="188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
            <a:extLst>
              <a:ext uri="{FF2B5EF4-FFF2-40B4-BE49-F238E27FC236}">
                <a16:creationId xmlns:a16="http://schemas.microsoft.com/office/drawing/2014/main" id="{F4953B7E-ECAC-425F-89F8-6BA06DA66BB3}"/>
              </a:ext>
            </a:extLst>
          </p:cNvPr>
          <p:cNvSpPr>
            <a:spLocks noGrp="1" noRot="1" noChangeAspect="1" noChangeArrowheads="1"/>
          </p:cNvSpPr>
          <p:nvPr>
            <p:ph type="sldImg"/>
          </p:nvPr>
        </p:nvSpPr>
        <p:spPr bwMode="auto">
          <a:xfrm>
            <a:off x="866775" y="1012825"/>
            <a:ext cx="4872038" cy="3652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a:extLst>
              <a:ext uri="{FF2B5EF4-FFF2-40B4-BE49-F238E27FC236}">
                <a16:creationId xmlns:a16="http://schemas.microsoft.com/office/drawing/2014/main" id="{22D9638A-3C76-4B1A-8A37-B43102857BB8}"/>
              </a:ext>
            </a:extLst>
          </p:cNvPr>
          <p:cNvSpPr>
            <a:spLocks noGrp="1" noChangeArrowheads="1"/>
          </p:cNvSpPr>
          <p:nvPr>
            <p:ph type="body"/>
          </p:nvPr>
        </p:nvSpPr>
        <p:spPr bwMode="auto">
          <a:xfrm>
            <a:off x="1022350" y="5021263"/>
            <a:ext cx="4567238" cy="4052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fr-FR" noProof="0"/>
          </a:p>
        </p:txBody>
      </p:sp>
    </p:spTree>
  </p:cSld>
  <p:clrMap bg1="lt1" tx1="dk1" bg2="lt2" tx2="dk2" accent1="accent1" accent2="accent2" accent3="accent3" accent4="accent4" accent5="accent5" accent6="accent6" hlink="hlink" folHlink="folHlink"/>
  <p:notesStyle>
    <a:lvl1pPr algn="l" defTabSz="44767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1pPr>
    <a:lvl2pPr marL="741363" indent="-284163" algn="l" defTabSz="44767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2pPr>
    <a:lvl3pPr marL="1141413" indent="-227013" algn="l" defTabSz="44767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3pPr>
    <a:lvl4pPr marL="1598613" indent="-227013" algn="l" defTabSz="44767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4pPr>
    <a:lvl5pPr marL="2055813" indent="-227013" algn="l" defTabSz="44767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5pPr>
    <a:lvl6pPr marL="2285526" algn="l" defTabSz="914210" rtl="0" eaLnBrk="1" latinLnBrk="0" hangingPunct="1">
      <a:defRPr sz="1200" kern="1200">
        <a:solidFill>
          <a:schemeClr val="tx1"/>
        </a:solidFill>
        <a:latin typeface="+mn-lt"/>
        <a:ea typeface="+mn-ea"/>
        <a:cs typeface="+mn-cs"/>
      </a:defRPr>
    </a:lvl6pPr>
    <a:lvl7pPr marL="2742632" algn="l" defTabSz="914210" rtl="0" eaLnBrk="1" latinLnBrk="0" hangingPunct="1">
      <a:defRPr sz="1200" kern="1200">
        <a:solidFill>
          <a:schemeClr val="tx1"/>
        </a:solidFill>
        <a:latin typeface="+mn-lt"/>
        <a:ea typeface="+mn-ea"/>
        <a:cs typeface="+mn-cs"/>
      </a:defRPr>
    </a:lvl7pPr>
    <a:lvl8pPr marL="3199737" algn="l" defTabSz="914210" rtl="0" eaLnBrk="1" latinLnBrk="0" hangingPunct="1">
      <a:defRPr sz="1200" kern="1200">
        <a:solidFill>
          <a:schemeClr val="tx1"/>
        </a:solidFill>
        <a:latin typeface="+mn-lt"/>
        <a:ea typeface="+mn-ea"/>
        <a:cs typeface="+mn-cs"/>
      </a:defRPr>
    </a:lvl8pPr>
    <a:lvl9pPr marL="3656842" algn="l" defTabSz="91421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a:extLst>
              <a:ext uri="{FF2B5EF4-FFF2-40B4-BE49-F238E27FC236}">
                <a16:creationId xmlns:a16="http://schemas.microsoft.com/office/drawing/2014/main" id="{CD33732E-3CD6-436A-B09C-F765F1A4DAC6}"/>
              </a:ext>
            </a:extLst>
          </p:cNvPr>
          <p:cNvSpPr>
            <a:spLocks noGrp="1" noRot="1" noChangeAspect="1" noTextEdit="1"/>
          </p:cNvSpPr>
          <p:nvPr>
            <p:ph type="sldImg"/>
          </p:nvPr>
        </p:nvSpPr>
        <p:spPr/>
      </p:sp>
      <p:sp>
        <p:nvSpPr>
          <p:cNvPr id="62467" name="Espace réservé des commentaires 2">
            <a:extLst>
              <a:ext uri="{FF2B5EF4-FFF2-40B4-BE49-F238E27FC236}">
                <a16:creationId xmlns:a16="http://schemas.microsoft.com/office/drawing/2014/main" id="{D039F093-7C9C-4BB8-9435-2DA886E4C69A}"/>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e l'image des diapositives 1">
            <a:extLst>
              <a:ext uri="{FF2B5EF4-FFF2-40B4-BE49-F238E27FC236}">
                <a16:creationId xmlns:a16="http://schemas.microsoft.com/office/drawing/2014/main" id="{485AC3E3-BFCC-498A-946C-25D640C2D7EC}"/>
              </a:ext>
            </a:extLst>
          </p:cNvPr>
          <p:cNvSpPr>
            <a:spLocks noGrp="1" noRot="1" noChangeAspect="1" noTextEdit="1"/>
          </p:cNvSpPr>
          <p:nvPr>
            <p:ph type="sldImg"/>
          </p:nvPr>
        </p:nvSpPr>
        <p:spPr/>
      </p:sp>
      <p:sp>
        <p:nvSpPr>
          <p:cNvPr id="68611" name="Espace réservé des commentaires 2">
            <a:extLst>
              <a:ext uri="{FF2B5EF4-FFF2-40B4-BE49-F238E27FC236}">
                <a16:creationId xmlns:a16="http://schemas.microsoft.com/office/drawing/2014/main" id="{28BB2ADB-471B-49DA-8F20-3BF90C8E4EA3}"/>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e l'image des diapositives 1">
            <a:extLst>
              <a:ext uri="{FF2B5EF4-FFF2-40B4-BE49-F238E27FC236}">
                <a16:creationId xmlns:a16="http://schemas.microsoft.com/office/drawing/2014/main" id="{3319CBF0-EF10-4A2C-8533-B4F3E02FB1DE}"/>
              </a:ext>
            </a:extLst>
          </p:cNvPr>
          <p:cNvSpPr>
            <a:spLocks noGrp="1" noRot="1" noChangeAspect="1" noTextEdit="1"/>
          </p:cNvSpPr>
          <p:nvPr>
            <p:ph type="sldImg"/>
          </p:nvPr>
        </p:nvSpPr>
        <p:spPr/>
      </p:sp>
      <p:sp>
        <p:nvSpPr>
          <p:cNvPr id="69635" name="Espace réservé des commentaires 2">
            <a:extLst>
              <a:ext uri="{FF2B5EF4-FFF2-40B4-BE49-F238E27FC236}">
                <a16:creationId xmlns:a16="http://schemas.microsoft.com/office/drawing/2014/main" id="{C56D5EB5-3915-486E-9C4B-D03DFB630948}"/>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ce réservé de l'image des diapositives 1">
            <a:extLst>
              <a:ext uri="{FF2B5EF4-FFF2-40B4-BE49-F238E27FC236}">
                <a16:creationId xmlns:a16="http://schemas.microsoft.com/office/drawing/2014/main" id="{78B2E72A-580D-46B6-BA91-83716C31DB67}"/>
              </a:ext>
            </a:extLst>
          </p:cNvPr>
          <p:cNvSpPr>
            <a:spLocks noGrp="1" noRot="1" noChangeAspect="1" noTextEdit="1"/>
          </p:cNvSpPr>
          <p:nvPr>
            <p:ph type="sldImg"/>
          </p:nvPr>
        </p:nvSpPr>
        <p:spPr/>
      </p:sp>
      <p:sp>
        <p:nvSpPr>
          <p:cNvPr id="73731" name="Espace réservé des commentaires 2">
            <a:extLst>
              <a:ext uri="{FF2B5EF4-FFF2-40B4-BE49-F238E27FC236}">
                <a16:creationId xmlns:a16="http://schemas.microsoft.com/office/drawing/2014/main" id="{523DBB9B-6B0C-46B6-9BF5-08C7779885B3}"/>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e l'image des diapositives 1">
            <a:extLst>
              <a:ext uri="{FF2B5EF4-FFF2-40B4-BE49-F238E27FC236}">
                <a16:creationId xmlns:a16="http://schemas.microsoft.com/office/drawing/2014/main" id="{D08B6F66-6A03-43CC-8349-381844E24A47}"/>
              </a:ext>
            </a:extLst>
          </p:cNvPr>
          <p:cNvSpPr>
            <a:spLocks noGrp="1" noRot="1" noChangeAspect="1" noTextEdit="1"/>
          </p:cNvSpPr>
          <p:nvPr>
            <p:ph type="sldImg"/>
          </p:nvPr>
        </p:nvSpPr>
        <p:spPr/>
      </p:sp>
      <p:sp>
        <p:nvSpPr>
          <p:cNvPr id="74755" name="Espace réservé des commentaires 2">
            <a:extLst>
              <a:ext uri="{FF2B5EF4-FFF2-40B4-BE49-F238E27FC236}">
                <a16:creationId xmlns:a16="http://schemas.microsoft.com/office/drawing/2014/main" id="{72653990-227D-47A8-ABBC-EF6D3055B02A}"/>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fr-FR" dirty="0"/>
              <a:t>Qu’est-ce que la césure ? S’il le souhaite, l’étudiant peut demander une césure, période d’une durée maximale de deux semestres consécutifs pendant laquelle l’étudiant, inscrit dans une formation d‘enseignement supérieur, suspend celle-ci temporairement dans le but d’acquérir une expérience utile pour sa formation ou pour favoriser son projet personnel ou professionnel.</a:t>
            </a:r>
            <a:endParaRPr lang="fr-FR" altLang="fr-F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image des diapositives 1">
            <a:extLst>
              <a:ext uri="{FF2B5EF4-FFF2-40B4-BE49-F238E27FC236}">
                <a16:creationId xmlns:a16="http://schemas.microsoft.com/office/drawing/2014/main" id="{61DCC5A2-9752-46AA-868B-6584A56DFBB3}"/>
              </a:ext>
            </a:extLst>
          </p:cNvPr>
          <p:cNvSpPr>
            <a:spLocks noGrp="1" noRot="1" noChangeAspect="1" noTextEdit="1"/>
          </p:cNvSpPr>
          <p:nvPr>
            <p:ph type="sldImg"/>
          </p:nvPr>
        </p:nvSpPr>
        <p:spPr/>
      </p:sp>
      <p:sp>
        <p:nvSpPr>
          <p:cNvPr id="75779" name="Espace réservé des commentaires 2">
            <a:extLst>
              <a:ext uri="{FF2B5EF4-FFF2-40B4-BE49-F238E27FC236}">
                <a16:creationId xmlns:a16="http://schemas.microsoft.com/office/drawing/2014/main" id="{46DF7C15-F0C3-4086-B323-6615AEAB0BFC}"/>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fr-FR" sz="1200" kern="1200" dirty="0">
                <a:solidFill>
                  <a:srgbClr val="000000"/>
                </a:solidFill>
                <a:latin typeface="Times New Roman" pitchFamily="18" charset="0"/>
                <a:ea typeface="+mn-ea"/>
                <a:cs typeface="+mn-cs"/>
              </a:rPr>
              <a:t>Mais néanmoins importante ! Elle revêt une importance plus particulière pour les formations pour lesquelles la motivation est particulièrement prise en compte</a:t>
            </a:r>
            <a:endParaRPr lang="fr-FR" altLang="fr-F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ce réservé de l'image des diapositives 1">
            <a:extLst>
              <a:ext uri="{FF2B5EF4-FFF2-40B4-BE49-F238E27FC236}">
                <a16:creationId xmlns:a16="http://schemas.microsoft.com/office/drawing/2014/main" id="{3030D4F0-4B41-4D58-A3DE-CED87831065E}"/>
              </a:ext>
            </a:extLst>
          </p:cNvPr>
          <p:cNvSpPr>
            <a:spLocks noGrp="1" noRot="1" noChangeAspect="1" noTextEdit="1"/>
          </p:cNvSpPr>
          <p:nvPr>
            <p:ph type="sldImg"/>
          </p:nvPr>
        </p:nvSpPr>
        <p:spPr/>
      </p:sp>
      <p:sp>
        <p:nvSpPr>
          <p:cNvPr id="76803" name="Espace réservé des commentaires 2">
            <a:extLst>
              <a:ext uri="{FF2B5EF4-FFF2-40B4-BE49-F238E27FC236}">
                <a16:creationId xmlns:a16="http://schemas.microsoft.com/office/drawing/2014/main" id="{3336A276-FAD8-4C69-A3AD-310824478389}"/>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e l'image des diapositives 1">
            <a:extLst>
              <a:ext uri="{FF2B5EF4-FFF2-40B4-BE49-F238E27FC236}">
                <a16:creationId xmlns:a16="http://schemas.microsoft.com/office/drawing/2014/main" id="{56E027D0-BE8F-4AC0-83D1-9A55AFCA8AD9}"/>
              </a:ext>
            </a:extLst>
          </p:cNvPr>
          <p:cNvSpPr>
            <a:spLocks noGrp="1" noRot="1" noChangeAspect="1" noTextEdit="1"/>
          </p:cNvSpPr>
          <p:nvPr>
            <p:ph type="sldImg"/>
          </p:nvPr>
        </p:nvSpPr>
        <p:spPr/>
      </p:sp>
      <p:sp>
        <p:nvSpPr>
          <p:cNvPr id="77827" name="Espace réservé des commentaires 2">
            <a:extLst>
              <a:ext uri="{FF2B5EF4-FFF2-40B4-BE49-F238E27FC236}">
                <a16:creationId xmlns:a16="http://schemas.microsoft.com/office/drawing/2014/main" id="{ACEEF83B-6D44-4D1F-845E-03925991A2DC}"/>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a:extLst>
              <a:ext uri="{FF2B5EF4-FFF2-40B4-BE49-F238E27FC236}">
                <a16:creationId xmlns:a16="http://schemas.microsoft.com/office/drawing/2014/main" id="{94A4F2A1-5CB1-4F7A-968F-CC4D52B2C71D}"/>
              </a:ext>
            </a:extLst>
          </p:cNvPr>
          <p:cNvSpPr>
            <a:spLocks noGrp="1" noRot="1" noChangeAspect="1" noTextEdit="1"/>
          </p:cNvSpPr>
          <p:nvPr>
            <p:ph type="sldImg"/>
          </p:nvPr>
        </p:nvSpPr>
        <p:spPr/>
      </p:sp>
      <p:sp>
        <p:nvSpPr>
          <p:cNvPr id="78851" name="Espace réservé des commentaires 2">
            <a:extLst>
              <a:ext uri="{FF2B5EF4-FFF2-40B4-BE49-F238E27FC236}">
                <a16:creationId xmlns:a16="http://schemas.microsoft.com/office/drawing/2014/main" id="{C7DAC658-1C75-48F8-B3BB-D13D2EB88052}"/>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dirty="0"/>
              <a:t>Pas de priorité académique pour les universités de la région IDF</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ce réservé de l'image des diapositives 1">
            <a:extLst>
              <a:ext uri="{FF2B5EF4-FFF2-40B4-BE49-F238E27FC236}">
                <a16:creationId xmlns:a16="http://schemas.microsoft.com/office/drawing/2014/main" id="{BFD37EC3-652D-4D6D-8C03-90968611BF80}"/>
              </a:ext>
            </a:extLst>
          </p:cNvPr>
          <p:cNvSpPr>
            <a:spLocks noGrp="1" noRot="1" noChangeAspect="1" noTextEdit="1"/>
          </p:cNvSpPr>
          <p:nvPr>
            <p:ph type="sldImg"/>
          </p:nvPr>
        </p:nvSpPr>
        <p:spPr/>
      </p:sp>
      <p:sp>
        <p:nvSpPr>
          <p:cNvPr id="79875" name="Espace réservé des commentaires 2">
            <a:extLst>
              <a:ext uri="{FF2B5EF4-FFF2-40B4-BE49-F238E27FC236}">
                <a16:creationId xmlns:a16="http://schemas.microsoft.com/office/drawing/2014/main" id="{87C2BE25-9AEE-4BC9-A775-EED580A2F91B}"/>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e l'image des diapositives 1">
            <a:extLst>
              <a:ext uri="{FF2B5EF4-FFF2-40B4-BE49-F238E27FC236}">
                <a16:creationId xmlns:a16="http://schemas.microsoft.com/office/drawing/2014/main" id="{E26A21CE-DE38-4110-8628-29811E40D1A8}"/>
              </a:ext>
            </a:extLst>
          </p:cNvPr>
          <p:cNvSpPr>
            <a:spLocks noGrp="1" noRot="1" noChangeAspect="1" noTextEdit="1"/>
          </p:cNvSpPr>
          <p:nvPr>
            <p:ph type="sldImg"/>
          </p:nvPr>
        </p:nvSpPr>
        <p:spPr/>
      </p:sp>
      <p:sp>
        <p:nvSpPr>
          <p:cNvPr id="80899" name="Espace réservé des commentaires 2">
            <a:extLst>
              <a:ext uri="{FF2B5EF4-FFF2-40B4-BE49-F238E27FC236}">
                <a16:creationId xmlns:a16="http://schemas.microsoft.com/office/drawing/2014/main" id="{3B8109CC-941C-4EB5-8567-DE59E44749E8}"/>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a:extLst>
              <a:ext uri="{FF2B5EF4-FFF2-40B4-BE49-F238E27FC236}">
                <a16:creationId xmlns:a16="http://schemas.microsoft.com/office/drawing/2014/main" id="{C656D996-19AF-49D5-B4E7-1AFC899B9DE7}"/>
              </a:ext>
            </a:extLst>
          </p:cNvPr>
          <p:cNvSpPr>
            <a:spLocks noGrp="1" noRot="1" noChangeAspect="1" noTextEdit="1"/>
          </p:cNvSpPr>
          <p:nvPr>
            <p:ph type="sldImg"/>
          </p:nvPr>
        </p:nvSpPr>
        <p:spPr/>
      </p:sp>
      <p:sp>
        <p:nvSpPr>
          <p:cNvPr id="63491" name="Espace réservé des commentaires 2">
            <a:extLst>
              <a:ext uri="{FF2B5EF4-FFF2-40B4-BE49-F238E27FC236}">
                <a16:creationId xmlns:a16="http://schemas.microsoft.com/office/drawing/2014/main" id="{FFD3AF70-207D-463D-913D-94CA233FBC3C}"/>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ce réservé de l'image des diapositives 1">
            <a:extLst>
              <a:ext uri="{FF2B5EF4-FFF2-40B4-BE49-F238E27FC236}">
                <a16:creationId xmlns:a16="http://schemas.microsoft.com/office/drawing/2014/main" id="{70853782-21E9-4267-921F-6C427D3A158E}"/>
              </a:ext>
            </a:extLst>
          </p:cNvPr>
          <p:cNvSpPr>
            <a:spLocks noGrp="1" noRot="1" noChangeAspect="1" noTextEdit="1"/>
          </p:cNvSpPr>
          <p:nvPr>
            <p:ph type="sldImg"/>
          </p:nvPr>
        </p:nvSpPr>
        <p:spPr/>
      </p:sp>
      <p:sp>
        <p:nvSpPr>
          <p:cNvPr id="81923" name="Espace réservé des commentaires 2">
            <a:extLst>
              <a:ext uri="{FF2B5EF4-FFF2-40B4-BE49-F238E27FC236}">
                <a16:creationId xmlns:a16="http://schemas.microsoft.com/office/drawing/2014/main" id="{3CA6F70F-9596-4915-A6D6-EE889ECC5158}"/>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space réservé de l'image des diapositives 1">
            <a:extLst>
              <a:ext uri="{FF2B5EF4-FFF2-40B4-BE49-F238E27FC236}">
                <a16:creationId xmlns:a16="http://schemas.microsoft.com/office/drawing/2014/main" id="{D6F066FE-A7F0-4E1F-8DA2-0346BBDFACF4}"/>
              </a:ext>
            </a:extLst>
          </p:cNvPr>
          <p:cNvSpPr>
            <a:spLocks noGrp="1" noRot="1" noChangeAspect="1" noTextEdit="1"/>
          </p:cNvSpPr>
          <p:nvPr>
            <p:ph type="sldImg"/>
          </p:nvPr>
        </p:nvSpPr>
        <p:spPr/>
      </p:sp>
      <p:sp>
        <p:nvSpPr>
          <p:cNvPr id="82947" name="Espace réservé des commentaires 2">
            <a:extLst>
              <a:ext uri="{FF2B5EF4-FFF2-40B4-BE49-F238E27FC236}">
                <a16:creationId xmlns:a16="http://schemas.microsoft.com/office/drawing/2014/main" id="{374ACD67-A109-415C-B139-DBAE94B08CAB}"/>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ce réservé de l'image des diapositives 1">
            <a:extLst>
              <a:ext uri="{FF2B5EF4-FFF2-40B4-BE49-F238E27FC236}">
                <a16:creationId xmlns:a16="http://schemas.microsoft.com/office/drawing/2014/main" id="{502D63E2-A7E6-4F04-BC41-0B12DF7DEF95}"/>
              </a:ext>
            </a:extLst>
          </p:cNvPr>
          <p:cNvSpPr>
            <a:spLocks noGrp="1" noRot="1" noChangeAspect="1" noTextEdit="1"/>
          </p:cNvSpPr>
          <p:nvPr>
            <p:ph type="sldImg"/>
          </p:nvPr>
        </p:nvSpPr>
        <p:spPr/>
      </p:sp>
      <p:sp>
        <p:nvSpPr>
          <p:cNvPr id="84995" name="Espace réservé des commentaires 2">
            <a:extLst>
              <a:ext uri="{FF2B5EF4-FFF2-40B4-BE49-F238E27FC236}">
                <a16:creationId xmlns:a16="http://schemas.microsoft.com/office/drawing/2014/main" id="{DA45EDED-FD92-4D1E-9435-4A5F0FFAA63B}"/>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ce réservé de l'image des diapositives 1">
            <a:extLst>
              <a:ext uri="{FF2B5EF4-FFF2-40B4-BE49-F238E27FC236}">
                <a16:creationId xmlns:a16="http://schemas.microsoft.com/office/drawing/2014/main" id="{8F004DB3-9C51-454C-9487-6ED9C74737F5}"/>
              </a:ext>
            </a:extLst>
          </p:cNvPr>
          <p:cNvSpPr>
            <a:spLocks noGrp="1" noRot="1" noChangeAspect="1" noTextEdit="1"/>
          </p:cNvSpPr>
          <p:nvPr>
            <p:ph type="sldImg"/>
          </p:nvPr>
        </p:nvSpPr>
        <p:spPr/>
      </p:sp>
      <p:sp>
        <p:nvSpPr>
          <p:cNvPr id="86019" name="Espace réservé des commentaires 2">
            <a:extLst>
              <a:ext uri="{FF2B5EF4-FFF2-40B4-BE49-F238E27FC236}">
                <a16:creationId xmlns:a16="http://schemas.microsoft.com/office/drawing/2014/main" id="{30EE7C54-C927-4B93-BDFF-3766642311E0}"/>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ce réservé de l'image des diapositives 1">
            <a:extLst>
              <a:ext uri="{FF2B5EF4-FFF2-40B4-BE49-F238E27FC236}">
                <a16:creationId xmlns:a16="http://schemas.microsoft.com/office/drawing/2014/main" id="{E340405D-28FE-4370-A9C4-3F7E746DBCB4}"/>
              </a:ext>
            </a:extLst>
          </p:cNvPr>
          <p:cNvSpPr>
            <a:spLocks noGrp="1" noRot="1" noChangeAspect="1" noTextEdit="1"/>
          </p:cNvSpPr>
          <p:nvPr>
            <p:ph type="sldImg"/>
          </p:nvPr>
        </p:nvSpPr>
        <p:spPr/>
      </p:sp>
      <p:sp>
        <p:nvSpPr>
          <p:cNvPr id="87043" name="Espace réservé des commentaires 2">
            <a:extLst>
              <a:ext uri="{FF2B5EF4-FFF2-40B4-BE49-F238E27FC236}">
                <a16:creationId xmlns:a16="http://schemas.microsoft.com/office/drawing/2014/main" id="{7100D2BC-C6D7-4C0B-A562-25ADA27660F3}"/>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Espace réservé de l'image des diapositives 1">
            <a:extLst>
              <a:ext uri="{FF2B5EF4-FFF2-40B4-BE49-F238E27FC236}">
                <a16:creationId xmlns:a16="http://schemas.microsoft.com/office/drawing/2014/main" id="{F4FF5F59-2E82-4152-80DF-A82ACE46F8E7}"/>
              </a:ext>
            </a:extLst>
          </p:cNvPr>
          <p:cNvSpPr>
            <a:spLocks noGrp="1" noRot="1" noChangeAspect="1" noTextEdit="1"/>
          </p:cNvSpPr>
          <p:nvPr>
            <p:ph type="sldImg"/>
          </p:nvPr>
        </p:nvSpPr>
        <p:spPr/>
      </p:sp>
      <p:sp>
        <p:nvSpPr>
          <p:cNvPr id="88067" name="Espace réservé des commentaires 2">
            <a:extLst>
              <a:ext uri="{FF2B5EF4-FFF2-40B4-BE49-F238E27FC236}">
                <a16:creationId xmlns:a16="http://schemas.microsoft.com/office/drawing/2014/main" id="{3F760609-52D9-45BD-AC98-4207C803956C}"/>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ce réservé de l'image des diapositives 1">
            <a:extLst>
              <a:ext uri="{FF2B5EF4-FFF2-40B4-BE49-F238E27FC236}">
                <a16:creationId xmlns:a16="http://schemas.microsoft.com/office/drawing/2014/main" id="{47B94C2B-FEDA-45CC-8568-933D87E023FA}"/>
              </a:ext>
            </a:extLst>
          </p:cNvPr>
          <p:cNvSpPr>
            <a:spLocks noGrp="1" noRot="1" noChangeAspect="1" noTextEdit="1"/>
          </p:cNvSpPr>
          <p:nvPr>
            <p:ph type="sldImg"/>
          </p:nvPr>
        </p:nvSpPr>
        <p:spPr/>
      </p:sp>
      <p:sp>
        <p:nvSpPr>
          <p:cNvPr id="89091" name="Espace réservé des commentaires 2">
            <a:extLst>
              <a:ext uri="{FF2B5EF4-FFF2-40B4-BE49-F238E27FC236}">
                <a16:creationId xmlns:a16="http://schemas.microsoft.com/office/drawing/2014/main" id="{B2343DEC-B99D-4122-8CEE-61796E8DC263}"/>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Espace réservé de l'image des diapositives 1">
            <a:extLst>
              <a:ext uri="{FF2B5EF4-FFF2-40B4-BE49-F238E27FC236}">
                <a16:creationId xmlns:a16="http://schemas.microsoft.com/office/drawing/2014/main" id="{03B245C1-1C96-45F8-B537-D432EE5AA71D}"/>
              </a:ext>
            </a:extLst>
          </p:cNvPr>
          <p:cNvSpPr>
            <a:spLocks noGrp="1" noRot="1" noChangeAspect="1" noTextEdit="1"/>
          </p:cNvSpPr>
          <p:nvPr>
            <p:ph type="sldImg"/>
          </p:nvPr>
        </p:nvSpPr>
        <p:spPr/>
      </p:sp>
      <p:sp>
        <p:nvSpPr>
          <p:cNvPr id="90115" name="Espace réservé des commentaires 2">
            <a:extLst>
              <a:ext uri="{FF2B5EF4-FFF2-40B4-BE49-F238E27FC236}">
                <a16:creationId xmlns:a16="http://schemas.microsoft.com/office/drawing/2014/main" id="{7062C304-BB93-4D93-9DC7-4B3F5D29B9A0}"/>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Espace réservé de l'image des diapositives 1">
            <a:extLst>
              <a:ext uri="{FF2B5EF4-FFF2-40B4-BE49-F238E27FC236}">
                <a16:creationId xmlns:a16="http://schemas.microsoft.com/office/drawing/2014/main" id="{206B3D44-E786-4405-A57C-81B8DBAB0481}"/>
              </a:ext>
            </a:extLst>
          </p:cNvPr>
          <p:cNvSpPr>
            <a:spLocks noGrp="1" noRot="1" noChangeAspect="1" noTextEdit="1"/>
          </p:cNvSpPr>
          <p:nvPr>
            <p:ph type="sldImg"/>
          </p:nvPr>
        </p:nvSpPr>
        <p:spPr/>
      </p:sp>
      <p:sp>
        <p:nvSpPr>
          <p:cNvPr id="91139" name="Espace réservé des commentaires 2">
            <a:extLst>
              <a:ext uri="{FF2B5EF4-FFF2-40B4-BE49-F238E27FC236}">
                <a16:creationId xmlns:a16="http://schemas.microsoft.com/office/drawing/2014/main" id="{DACB9272-67C4-4AD9-8177-9ABFA6883DD7}"/>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Tree>
    <p:extLst>
      <p:ext uri="{BB962C8B-B14F-4D97-AF65-F5344CB8AC3E}">
        <p14:creationId xmlns:p14="http://schemas.microsoft.com/office/powerpoint/2010/main" val="1654244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a:extLst>
              <a:ext uri="{FF2B5EF4-FFF2-40B4-BE49-F238E27FC236}">
                <a16:creationId xmlns:a16="http://schemas.microsoft.com/office/drawing/2014/main" id="{542E1A6E-4FD3-431A-A314-08EDDB80DCDF}"/>
              </a:ext>
            </a:extLst>
          </p:cNvPr>
          <p:cNvSpPr>
            <a:spLocks noGrp="1" noRot="1" noChangeAspect="1" noTextEdit="1"/>
          </p:cNvSpPr>
          <p:nvPr>
            <p:ph type="sldImg"/>
          </p:nvPr>
        </p:nvSpPr>
        <p:spPr/>
      </p:sp>
      <p:sp>
        <p:nvSpPr>
          <p:cNvPr id="64515" name="Espace réservé des commentaires 2">
            <a:extLst>
              <a:ext uri="{FF2B5EF4-FFF2-40B4-BE49-F238E27FC236}">
                <a16:creationId xmlns:a16="http://schemas.microsoft.com/office/drawing/2014/main" id="{38818FE1-3FC8-4E35-A9F4-7DE578479F2B}"/>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a:extLst>
              <a:ext uri="{FF2B5EF4-FFF2-40B4-BE49-F238E27FC236}">
                <a16:creationId xmlns:a16="http://schemas.microsoft.com/office/drawing/2014/main" id="{6AFC805F-A0FC-46D5-A432-5FE8259BD501}"/>
              </a:ext>
            </a:extLst>
          </p:cNvPr>
          <p:cNvSpPr>
            <a:spLocks noGrp="1" noRot="1" noChangeAspect="1" noTextEdit="1"/>
          </p:cNvSpPr>
          <p:nvPr>
            <p:ph type="sldImg"/>
          </p:nvPr>
        </p:nvSpPr>
        <p:spPr/>
      </p:sp>
      <p:sp>
        <p:nvSpPr>
          <p:cNvPr id="65539" name="Espace réservé des commentaires 2">
            <a:extLst>
              <a:ext uri="{FF2B5EF4-FFF2-40B4-BE49-F238E27FC236}">
                <a16:creationId xmlns:a16="http://schemas.microsoft.com/office/drawing/2014/main" id="{3777871D-B61A-4860-9286-0A4FD43CC1DD}"/>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Heures pour aider les élèves à réfléchir à leur orientation. Mais cela ne fait pas tout.</a:t>
            </a:r>
          </a:p>
        </p:txBody>
      </p:sp>
    </p:spTree>
    <p:extLst>
      <p:ext uri="{BB962C8B-B14F-4D97-AF65-F5344CB8AC3E}">
        <p14:creationId xmlns:p14="http://schemas.microsoft.com/office/powerpoint/2010/main" val="719127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Métier : demande</a:t>
            </a:r>
            <a:r>
              <a:rPr lang="fr-FR" baseline="0" dirty="0"/>
              <a:t> fréquente mais la plus anxiogène car la plus éloignée, incertaine</a:t>
            </a:r>
            <a:endParaRPr lang="fr-F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Mais aussi dialogue enfant/parents : « tu est libre de » est anxiogène, donner</a:t>
            </a:r>
            <a:r>
              <a:rPr lang="fr-FR" baseline="0" dirty="0"/>
              <a:t> son avis de parents permet à l’élève de s’appuyer avec ou contre cet avis. ça aide.</a:t>
            </a:r>
          </a:p>
          <a:p>
            <a:r>
              <a:rPr lang="fr-FR" baseline="0" dirty="0"/>
              <a:t>Rappel que l’enjeu est important, mais </a:t>
            </a:r>
            <a:r>
              <a:rPr lang="fr-FR" b="1" baseline="0" dirty="0"/>
              <a:t>droit de ce tromper</a:t>
            </a:r>
            <a:r>
              <a:rPr lang="fr-FR" baseline="0" dirty="0"/>
              <a:t>, ce n’est pas grave.</a:t>
            </a:r>
          </a:p>
          <a:p>
            <a:r>
              <a:rPr lang="fr-FR" baseline="0" dirty="0"/>
              <a:t>SOS Parcoursup : être au clair sur ses choix de </a:t>
            </a:r>
            <a:r>
              <a:rPr lang="fr-FR" baseline="0" dirty="0" err="1"/>
              <a:t>voeux</a:t>
            </a:r>
            <a:r>
              <a:rPr lang="fr-FR" baseline="0" dirty="0"/>
              <a:t>, ; projet de formation motivé</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e l'image des diapositives 1">
            <a:extLst>
              <a:ext uri="{FF2B5EF4-FFF2-40B4-BE49-F238E27FC236}">
                <a16:creationId xmlns:a16="http://schemas.microsoft.com/office/drawing/2014/main" id="{0830D8C9-08E7-4FC0-B69D-2CDD0C6E8CE0}"/>
              </a:ext>
            </a:extLst>
          </p:cNvPr>
          <p:cNvSpPr>
            <a:spLocks noGrp="1" noRot="1" noChangeAspect="1" noTextEdit="1"/>
          </p:cNvSpPr>
          <p:nvPr>
            <p:ph type="sldImg"/>
          </p:nvPr>
        </p:nvSpPr>
        <p:spPr/>
      </p:sp>
      <p:sp>
        <p:nvSpPr>
          <p:cNvPr id="66563" name="Espace réservé des commentaires 2">
            <a:extLst>
              <a:ext uri="{FF2B5EF4-FFF2-40B4-BE49-F238E27FC236}">
                <a16:creationId xmlns:a16="http://schemas.microsoft.com/office/drawing/2014/main" id="{00D0BA22-FD5D-4236-9D0E-B5CBC9C792BC}"/>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e l'image des diapositives 1">
            <a:extLst>
              <a:ext uri="{FF2B5EF4-FFF2-40B4-BE49-F238E27FC236}">
                <a16:creationId xmlns:a16="http://schemas.microsoft.com/office/drawing/2014/main" id="{0F8C0A95-47DA-4597-BDF3-6CEDABC7B927}"/>
              </a:ext>
            </a:extLst>
          </p:cNvPr>
          <p:cNvSpPr>
            <a:spLocks noGrp="1" noRot="1" noChangeAspect="1" noTextEdit="1"/>
          </p:cNvSpPr>
          <p:nvPr>
            <p:ph type="sldImg"/>
          </p:nvPr>
        </p:nvSpPr>
        <p:spPr/>
      </p:sp>
      <p:sp>
        <p:nvSpPr>
          <p:cNvPr id="67587" name="Espace réservé des commentaires 2">
            <a:extLst>
              <a:ext uri="{FF2B5EF4-FFF2-40B4-BE49-F238E27FC236}">
                <a16:creationId xmlns:a16="http://schemas.microsoft.com/office/drawing/2014/main" id="{B6E3E72E-972F-4128-9BF3-917BA55897EF}"/>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p:nvPr>
        </p:nvSpPr>
        <p:spPr>
          <a:xfrm>
            <a:off x="486150" y="1621596"/>
            <a:ext cx="8689288" cy="5069533"/>
          </a:xfrm>
        </p:spPr>
        <p:txBody>
          <a:bodyPr/>
          <a:lstStyle>
            <a:lvl1pPr marL="195948" marR="0" indent="-195948" algn="l" defTabSz="503868" rtl="0" eaLnBrk="1" fontAlgn="auto" latinLnBrk="0" hangingPunct="1">
              <a:lnSpc>
                <a:spcPct val="100000"/>
              </a:lnSpc>
              <a:spcBef>
                <a:spcPct val="20000"/>
              </a:spcBef>
              <a:spcAft>
                <a:spcPts val="0"/>
              </a:spcAft>
              <a:buClrTx/>
              <a:buSzPct val="100000"/>
              <a:buFontTx/>
              <a:buBlip>
                <a:blip r:embed="rId2"/>
              </a:buBlip>
              <a:tabLst/>
              <a:defRPr/>
            </a:lvl1pPr>
            <a:lvl2pPr marL="691068" marR="0" indent="-187200" algn="l" defTabSz="503868" rtl="0" eaLnBrk="1" fontAlgn="auto" latinLnBrk="0" hangingPunct="1">
              <a:lnSpc>
                <a:spcPct val="100000"/>
              </a:lnSpc>
              <a:spcBef>
                <a:spcPct val="20000"/>
              </a:spcBef>
              <a:spcAft>
                <a:spcPts val="0"/>
              </a:spcAft>
              <a:buClr>
                <a:srgbClr val="F28E65"/>
              </a:buClr>
              <a:buSzTx/>
              <a:buFont typeface="Arial-ItalicMT" charset="0"/>
              <a:buChar char="&gt;"/>
              <a:tabLst/>
              <a:defRPr/>
            </a:lvl2pPr>
            <a:lvl3pPr marL="691068" marR="0" indent="0" algn="l" defTabSz="503868" rtl="0" eaLnBrk="1" fontAlgn="auto" latinLnBrk="0" hangingPunct="1">
              <a:lnSpc>
                <a:spcPct val="100000"/>
              </a:lnSpc>
              <a:spcBef>
                <a:spcPct val="20000"/>
              </a:spcBef>
              <a:spcAft>
                <a:spcPts val="0"/>
              </a:spcAft>
              <a:buClrTx/>
              <a:buSzTx/>
              <a:buFont typeface="Arial"/>
              <a:buNone/>
              <a:tabLst/>
              <a:defRPr/>
            </a:lvl3pPr>
            <a:lvl4pPr marL="691068" marR="0" indent="195948" algn="l" defTabSz="503868" rtl="0" eaLnBrk="1" fontAlgn="auto" latinLnBrk="0" hangingPunct="1">
              <a:lnSpc>
                <a:spcPct val="100000"/>
              </a:lnSpc>
              <a:spcBef>
                <a:spcPct val="20000"/>
              </a:spcBef>
              <a:spcAft>
                <a:spcPts val="0"/>
              </a:spcAft>
              <a:buClr>
                <a:srgbClr val="F28E65"/>
              </a:buClr>
              <a:buSzTx/>
              <a:buFont typeface="Arial"/>
              <a:buChar char="–"/>
              <a:tabLst/>
              <a:defRPr/>
            </a:lvl4pPr>
            <a:lvl5pPr marL="888766" marR="0" indent="0" algn="l" defTabSz="503868" rtl="0" eaLnBrk="1" fontAlgn="auto" latinLnBrk="0" hangingPunct="1">
              <a:lnSpc>
                <a:spcPct val="100000"/>
              </a:lnSpc>
              <a:spcBef>
                <a:spcPct val="20000"/>
              </a:spcBef>
              <a:spcAft>
                <a:spcPts val="0"/>
              </a:spcAft>
              <a:buClrTx/>
              <a:buSzTx/>
              <a:buFont typeface="Arial"/>
              <a:buNone/>
              <a:tabLst/>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numéro de diapositive 4">
            <a:extLst>
              <a:ext uri="{FF2B5EF4-FFF2-40B4-BE49-F238E27FC236}">
                <a16:creationId xmlns:a16="http://schemas.microsoft.com/office/drawing/2014/main" id="{CF453F01-87C3-409F-8079-877049549198}"/>
              </a:ext>
            </a:extLst>
          </p:cNvPr>
          <p:cNvSpPr>
            <a:spLocks noGrp="1"/>
          </p:cNvSpPr>
          <p:nvPr>
            <p:ph type="sldNum" sz="quarter" idx="14"/>
          </p:nvPr>
        </p:nvSpPr>
        <p:spPr>
          <a:xfrm>
            <a:off x="8966200" y="6775450"/>
            <a:ext cx="496888" cy="403225"/>
          </a:xfrm>
        </p:spPr>
        <p:txBody>
          <a:bodyPr/>
          <a:lstStyle>
            <a:lvl1pPr defTabSz="447675">
              <a:defRPr/>
            </a:lvl1pPr>
          </a:lstStyle>
          <a:p>
            <a:fld id="{DE538822-DF92-43FE-A8EE-63C7BE8C1638}" type="slidenum">
              <a:rPr lang="fr-FR" altLang="fr-FR"/>
              <a:pPr/>
              <a:t>‹N°›</a:t>
            </a:fld>
            <a:endParaRPr lang="fr-FR" altLang="fr-FR"/>
          </a:p>
        </p:txBody>
      </p:sp>
    </p:spTree>
    <p:extLst>
      <p:ext uri="{BB962C8B-B14F-4D97-AF65-F5344CB8AC3E}">
        <p14:creationId xmlns:p14="http://schemas.microsoft.com/office/powerpoint/2010/main" val="2366020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A9EB36CF-A845-4901-B660-7D7171C1F285}"/>
              </a:ext>
            </a:extLst>
          </p:cNvPr>
          <p:cNvSpPr>
            <a:spLocks noGrp="1" noChangeArrowheads="1"/>
          </p:cNvSpPr>
          <p:nvPr>
            <p:ph type="dt" sz="half" idx="10"/>
          </p:nvPr>
        </p:nvSpPr>
        <p:spPr/>
        <p:txBody>
          <a:bodyPr/>
          <a:lstStyle>
            <a:lvl1pPr defTabSz="449170" eaLnBrk="1" hangingPunct="1">
              <a:spcBef>
                <a:spcPct val="50000"/>
              </a:spcBef>
              <a:defRPr i="1"/>
            </a:lvl1pPr>
          </a:lstStyle>
          <a:p>
            <a:pPr>
              <a:defRPr/>
            </a:pPr>
            <a:endParaRPr lang="fr-FR"/>
          </a:p>
        </p:txBody>
      </p:sp>
      <p:sp>
        <p:nvSpPr>
          <p:cNvPr id="3" name="Rectangle 6">
            <a:extLst>
              <a:ext uri="{FF2B5EF4-FFF2-40B4-BE49-F238E27FC236}">
                <a16:creationId xmlns:a16="http://schemas.microsoft.com/office/drawing/2014/main" id="{5557D9E1-FF11-44E8-B722-8795F5526834}"/>
              </a:ext>
            </a:extLst>
          </p:cNvPr>
          <p:cNvSpPr>
            <a:spLocks noGrp="1" noChangeArrowheads="1"/>
          </p:cNvSpPr>
          <p:nvPr>
            <p:ph type="ftr" sz="quarter" idx="11"/>
          </p:nvPr>
        </p:nvSpPr>
        <p:spPr/>
        <p:txBody>
          <a:bodyPr/>
          <a:lstStyle>
            <a:lvl1pPr defTabSz="449170" eaLnBrk="1" hangingPunct="1">
              <a:spcBef>
                <a:spcPct val="50000"/>
              </a:spcBef>
              <a:defRPr i="1"/>
            </a:lvl1pPr>
          </a:lstStyle>
          <a:p>
            <a:pPr>
              <a:defRPr/>
            </a:pPr>
            <a:endParaRPr lang="fr-FR"/>
          </a:p>
        </p:txBody>
      </p:sp>
      <p:sp>
        <p:nvSpPr>
          <p:cNvPr id="4" name="Rectangle 7">
            <a:extLst>
              <a:ext uri="{FF2B5EF4-FFF2-40B4-BE49-F238E27FC236}">
                <a16:creationId xmlns:a16="http://schemas.microsoft.com/office/drawing/2014/main" id="{4C2906B2-D37C-4495-A3A3-797762899553}"/>
              </a:ext>
            </a:extLst>
          </p:cNvPr>
          <p:cNvSpPr>
            <a:spLocks noGrp="1" noChangeArrowheads="1"/>
          </p:cNvSpPr>
          <p:nvPr>
            <p:ph type="sldNum" sz="quarter" idx="12"/>
          </p:nvPr>
        </p:nvSpPr>
        <p:spPr/>
        <p:txBody>
          <a:bodyPr/>
          <a:lstStyle>
            <a:lvl1pPr defTabSz="447675" eaLnBrk="1" hangingPunct="1">
              <a:spcBef>
                <a:spcPct val="50000"/>
              </a:spcBef>
              <a:defRPr i="1">
                <a:cs typeface="Arial" panose="020B0604020202020204" pitchFamily="34" charset="0"/>
              </a:defRPr>
            </a:lvl1pPr>
          </a:lstStyle>
          <a:p>
            <a:fld id="{FB8FDEB0-0443-4D69-A7F7-577B917570A5}" type="slidenum">
              <a:rPr lang="fr-FR" altLang="fr-FR"/>
              <a:pPr/>
              <a:t>‹N°›</a:t>
            </a:fld>
            <a:endParaRPr lang="fr-FR" altLang="fr-FR"/>
          </a:p>
        </p:txBody>
      </p:sp>
    </p:spTree>
    <p:extLst>
      <p:ext uri="{BB962C8B-B14F-4D97-AF65-F5344CB8AC3E}">
        <p14:creationId xmlns:p14="http://schemas.microsoft.com/office/powerpoint/2010/main" val="675776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04033" y="300987"/>
            <a:ext cx="3316456" cy="1280945"/>
          </a:xfrm>
        </p:spPr>
        <p:txBody>
          <a:bodyPr anchor="b"/>
          <a:lstStyle>
            <a:lvl1pPr algn="l">
              <a:defRPr sz="2200" b="1"/>
            </a:lvl1pPr>
          </a:lstStyle>
          <a:p>
            <a:r>
              <a:rPr lang="fr-FR"/>
              <a:t>Modifiez le style du titre</a:t>
            </a:r>
          </a:p>
        </p:txBody>
      </p:sp>
      <p:sp>
        <p:nvSpPr>
          <p:cNvPr id="3" name="Espace réservé du contenu 2"/>
          <p:cNvSpPr>
            <a:spLocks noGrp="1"/>
          </p:cNvSpPr>
          <p:nvPr>
            <p:ph idx="1"/>
          </p:nvPr>
        </p:nvSpPr>
        <p:spPr>
          <a:xfrm>
            <a:off x="3941246" y="300989"/>
            <a:ext cx="5635349" cy="6451973"/>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504033" y="1581934"/>
            <a:ext cx="3316456" cy="5171028"/>
          </a:xfrm>
        </p:spPr>
        <p:txBody>
          <a:bodyPr/>
          <a:lstStyle>
            <a:lvl1pPr marL="0" indent="0">
              <a:buNone/>
              <a:defRPr sz="1500"/>
            </a:lvl1pPr>
            <a:lvl2pPr marL="503920" indent="0">
              <a:buNone/>
              <a:defRPr sz="1300"/>
            </a:lvl2pPr>
            <a:lvl3pPr marL="1007838" indent="0">
              <a:buNone/>
              <a:defRPr sz="1100"/>
            </a:lvl3pPr>
            <a:lvl4pPr marL="1511758" indent="0">
              <a:buNone/>
              <a:defRPr sz="1000"/>
            </a:lvl4pPr>
            <a:lvl5pPr marL="2015677" indent="0">
              <a:buNone/>
              <a:defRPr sz="1000"/>
            </a:lvl5pPr>
            <a:lvl6pPr marL="2519597" indent="0">
              <a:buNone/>
              <a:defRPr sz="1000"/>
            </a:lvl6pPr>
            <a:lvl7pPr marL="3023515" indent="0">
              <a:buNone/>
              <a:defRPr sz="1000"/>
            </a:lvl7pPr>
            <a:lvl8pPr marL="3527435" indent="0">
              <a:buNone/>
              <a:defRPr sz="1000"/>
            </a:lvl8pPr>
            <a:lvl9pPr marL="4031354" indent="0">
              <a:buNone/>
              <a:defRPr sz="1000"/>
            </a:lvl9pPr>
          </a:lstStyle>
          <a:p>
            <a:pPr lvl="0"/>
            <a:r>
              <a:rPr lang="fr-FR"/>
              <a:t>Modifiez les styles du texte du masque</a:t>
            </a:r>
          </a:p>
        </p:txBody>
      </p:sp>
      <p:sp>
        <p:nvSpPr>
          <p:cNvPr id="5" name="Rectangle 5">
            <a:extLst>
              <a:ext uri="{FF2B5EF4-FFF2-40B4-BE49-F238E27FC236}">
                <a16:creationId xmlns:a16="http://schemas.microsoft.com/office/drawing/2014/main" id="{4866C6C7-436E-4D03-A8C1-3821FA2B0D73}"/>
              </a:ext>
            </a:extLst>
          </p:cNvPr>
          <p:cNvSpPr>
            <a:spLocks noGrp="1" noChangeArrowheads="1"/>
          </p:cNvSpPr>
          <p:nvPr>
            <p:ph type="dt" sz="half" idx="10"/>
          </p:nvPr>
        </p:nvSpPr>
        <p:spPr/>
        <p:txBody>
          <a:bodyPr/>
          <a:lstStyle>
            <a:lvl1pPr defTabSz="449170" eaLnBrk="1" hangingPunct="1">
              <a:spcBef>
                <a:spcPct val="50000"/>
              </a:spcBef>
              <a:defRPr i="1"/>
            </a:lvl1pPr>
          </a:lstStyle>
          <a:p>
            <a:pPr>
              <a:defRPr/>
            </a:pPr>
            <a:endParaRPr lang="fr-FR"/>
          </a:p>
        </p:txBody>
      </p:sp>
      <p:sp>
        <p:nvSpPr>
          <p:cNvPr id="6" name="Rectangle 6">
            <a:extLst>
              <a:ext uri="{FF2B5EF4-FFF2-40B4-BE49-F238E27FC236}">
                <a16:creationId xmlns:a16="http://schemas.microsoft.com/office/drawing/2014/main" id="{11C4A9BD-7DEC-4D7D-977C-053657FCCCE3}"/>
              </a:ext>
            </a:extLst>
          </p:cNvPr>
          <p:cNvSpPr>
            <a:spLocks noGrp="1" noChangeArrowheads="1"/>
          </p:cNvSpPr>
          <p:nvPr>
            <p:ph type="ftr" sz="quarter" idx="11"/>
          </p:nvPr>
        </p:nvSpPr>
        <p:spPr/>
        <p:txBody>
          <a:bodyPr/>
          <a:lstStyle>
            <a:lvl1pPr defTabSz="449170" eaLnBrk="1" hangingPunct="1">
              <a:spcBef>
                <a:spcPct val="50000"/>
              </a:spcBef>
              <a:defRPr i="1"/>
            </a:lvl1pPr>
          </a:lstStyle>
          <a:p>
            <a:pPr>
              <a:defRPr/>
            </a:pPr>
            <a:endParaRPr lang="fr-FR"/>
          </a:p>
        </p:txBody>
      </p:sp>
      <p:sp>
        <p:nvSpPr>
          <p:cNvPr id="7" name="Rectangle 7">
            <a:extLst>
              <a:ext uri="{FF2B5EF4-FFF2-40B4-BE49-F238E27FC236}">
                <a16:creationId xmlns:a16="http://schemas.microsoft.com/office/drawing/2014/main" id="{A0F6D20E-AF98-4364-B3F9-CA679E605A1B}"/>
              </a:ext>
            </a:extLst>
          </p:cNvPr>
          <p:cNvSpPr>
            <a:spLocks noGrp="1" noChangeArrowheads="1"/>
          </p:cNvSpPr>
          <p:nvPr>
            <p:ph type="sldNum" sz="quarter" idx="12"/>
          </p:nvPr>
        </p:nvSpPr>
        <p:spPr/>
        <p:txBody>
          <a:bodyPr/>
          <a:lstStyle>
            <a:lvl1pPr defTabSz="447675" eaLnBrk="1" hangingPunct="1">
              <a:spcBef>
                <a:spcPct val="50000"/>
              </a:spcBef>
              <a:defRPr i="1">
                <a:cs typeface="Arial" panose="020B0604020202020204" pitchFamily="34" charset="0"/>
              </a:defRPr>
            </a:lvl1pPr>
          </a:lstStyle>
          <a:p>
            <a:fld id="{DD8EF0C4-D764-4212-BFDA-8705BFF662F2}" type="slidenum">
              <a:rPr lang="fr-FR" altLang="fr-FR"/>
              <a:pPr/>
              <a:t>‹N°›</a:t>
            </a:fld>
            <a:endParaRPr lang="fr-FR" altLang="fr-FR"/>
          </a:p>
        </p:txBody>
      </p:sp>
    </p:spTree>
    <p:extLst>
      <p:ext uri="{BB962C8B-B14F-4D97-AF65-F5344CB8AC3E}">
        <p14:creationId xmlns:p14="http://schemas.microsoft.com/office/powerpoint/2010/main" val="2236325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75873" y="5291772"/>
            <a:ext cx="6048375" cy="624724"/>
          </a:xfrm>
        </p:spPr>
        <p:txBody>
          <a:bodyPr anchor="b"/>
          <a:lstStyle>
            <a:lvl1pPr algn="l">
              <a:defRPr sz="2200" b="1"/>
            </a:lvl1pPr>
          </a:lstStyle>
          <a:p>
            <a:r>
              <a:rPr lang="fr-FR"/>
              <a:t>Modifiez le style du titre</a:t>
            </a:r>
          </a:p>
        </p:txBody>
      </p:sp>
      <p:sp>
        <p:nvSpPr>
          <p:cNvPr id="3" name="Espace réservé pour une image  2"/>
          <p:cNvSpPr>
            <a:spLocks noGrp="1"/>
          </p:cNvSpPr>
          <p:nvPr>
            <p:ph type="pic" idx="1"/>
          </p:nvPr>
        </p:nvSpPr>
        <p:spPr>
          <a:xfrm>
            <a:off x="1975873" y="675471"/>
            <a:ext cx="6048375" cy="4535805"/>
          </a:xfrm>
        </p:spPr>
        <p:txBody>
          <a:bodyPr/>
          <a:lstStyle>
            <a:lvl1pPr marL="0" indent="0">
              <a:buNone/>
              <a:defRPr sz="3500"/>
            </a:lvl1pPr>
            <a:lvl2pPr marL="503920" indent="0">
              <a:buNone/>
              <a:defRPr sz="3100"/>
            </a:lvl2pPr>
            <a:lvl3pPr marL="1007838" indent="0">
              <a:buNone/>
              <a:defRPr sz="2600"/>
            </a:lvl3pPr>
            <a:lvl4pPr marL="1511758" indent="0">
              <a:buNone/>
              <a:defRPr sz="2200"/>
            </a:lvl4pPr>
            <a:lvl5pPr marL="2015677" indent="0">
              <a:buNone/>
              <a:defRPr sz="2200"/>
            </a:lvl5pPr>
            <a:lvl6pPr marL="2519597" indent="0">
              <a:buNone/>
              <a:defRPr sz="2200"/>
            </a:lvl6pPr>
            <a:lvl7pPr marL="3023515" indent="0">
              <a:buNone/>
              <a:defRPr sz="2200"/>
            </a:lvl7pPr>
            <a:lvl8pPr marL="3527435" indent="0">
              <a:buNone/>
              <a:defRPr sz="2200"/>
            </a:lvl8pPr>
            <a:lvl9pPr marL="4031354" indent="0">
              <a:buNone/>
              <a:defRPr sz="2200"/>
            </a:lvl9pPr>
          </a:lstStyle>
          <a:p>
            <a:pPr lvl="0"/>
            <a:r>
              <a:rPr lang="fr-FR" noProof="0"/>
              <a:t>Cliquez sur l'icône pour ajouter une image</a:t>
            </a:r>
          </a:p>
        </p:txBody>
      </p:sp>
      <p:sp>
        <p:nvSpPr>
          <p:cNvPr id="4" name="Espace réservé du texte 3"/>
          <p:cNvSpPr>
            <a:spLocks noGrp="1"/>
          </p:cNvSpPr>
          <p:nvPr>
            <p:ph type="body" sz="half" idx="2"/>
          </p:nvPr>
        </p:nvSpPr>
        <p:spPr>
          <a:xfrm>
            <a:off x="1975873" y="5916496"/>
            <a:ext cx="6048375" cy="887211"/>
          </a:xfrm>
        </p:spPr>
        <p:txBody>
          <a:bodyPr/>
          <a:lstStyle>
            <a:lvl1pPr marL="0" indent="0">
              <a:buNone/>
              <a:defRPr sz="1500"/>
            </a:lvl1pPr>
            <a:lvl2pPr marL="503920" indent="0">
              <a:buNone/>
              <a:defRPr sz="1300"/>
            </a:lvl2pPr>
            <a:lvl3pPr marL="1007838" indent="0">
              <a:buNone/>
              <a:defRPr sz="1100"/>
            </a:lvl3pPr>
            <a:lvl4pPr marL="1511758" indent="0">
              <a:buNone/>
              <a:defRPr sz="1000"/>
            </a:lvl4pPr>
            <a:lvl5pPr marL="2015677" indent="0">
              <a:buNone/>
              <a:defRPr sz="1000"/>
            </a:lvl5pPr>
            <a:lvl6pPr marL="2519597" indent="0">
              <a:buNone/>
              <a:defRPr sz="1000"/>
            </a:lvl6pPr>
            <a:lvl7pPr marL="3023515" indent="0">
              <a:buNone/>
              <a:defRPr sz="1000"/>
            </a:lvl7pPr>
            <a:lvl8pPr marL="3527435" indent="0">
              <a:buNone/>
              <a:defRPr sz="1000"/>
            </a:lvl8pPr>
            <a:lvl9pPr marL="4031354" indent="0">
              <a:buNone/>
              <a:defRPr sz="1000"/>
            </a:lvl9pPr>
          </a:lstStyle>
          <a:p>
            <a:pPr lvl="0"/>
            <a:r>
              <a:rPr lang="fr-FR"/>
              <a:t>Modifiez les styles du texte du masque</a:t>
            </a:r>
          </a:p>
        </p:txBody>
      </p:sp>
      <p:sp>
        <p:nvSpPr>
          <p:cNvPr id="5" name="Rectangle 5">
            <a:extLst>
              <a:ext uri="{FF2B5EF4-FFF2-40B4-BE49-F238E27FC236}">
                <a16:creationId xmlns:a16="http://schemas.microsoft.com/office/drawing/2014/main" id="{3CCDA2EE-00CD-435F-8ABD-16988D3BD5AC}"/>
              </a:ext>
            </a:extLst>
          </p:cNvPr>
          <p:cNvSpPr>
            <a:spLocks noGrp="1" noChangeArrowheads="1"/>
          </p:cNvSpPr>
          <p:nvPr>
            <p:ph type="dt" sz="half" idx="10"/>
          </p:nvPr>
        </p:nvSpPr>
        <p:spPr/>
        <p:txBody>
          <a:bodyPr/>
          <a:lstStyle>
            <a:lvl1pPr defTabSz="449170" eaLnBrk="1" hangingPunct="1">
              <a:spcBef>
                <a:spcPct val="50000"/>
              </a:spcBef>
              <a:defRPr i="1"/>
            </a:lvl1pPr>
          </a:lstStyle>
          <a:p>
            <a:pPr>
              <a:defRPr/>
            </a:pPr>
            <a:endParaRPr lang="fr-FR"/>
          </a:p>
        </p:txBody>
      </p:sp>
      <p:sp>
        <p:nvSpPr>
          <p:cNvPr id="6" name="Rectangle 6">
            <a:extLst>
              <a:ext uri="{FF2B5EF4-FFF2-40B4-BE49-F238E27FC236}">
                <a16:creationId xmlns:a16="http://schemas.microsoft.com/office/drawing/2014/main" id="{F1CDC5B3-5C90-4623-97E5-A9726B0D8111}"/>
              </a:ext>
            </a:extLst>
          </p:cNvPr>
          <p:cNvSpPr>
            <a:spLocks noGrp="1" noChangeArrowheads="1"/>
          </p:cNvSpPr>
          <p:nvPr>
            <p:ph type="ftr" sz="quarter" idx="11"/>
          </p:nvPr>
        </p:nvSpPr>
        <p:spPr/>
        <p:txBody>
          <a:bodyPr/>
          <a:lstStyle>
            <a:lvl1pPr defTabSz="449170" eaLnBrk="1" hangingPunct="1">
              <a:spcBef>
                <a:spcPct val="50000"/>
              </a:spcBef>
              <a:defRPr i="1"/>
            </a:lvl1pPr>
          </a:lstStyle>
          <a:p>
            <a:pPr>
              <a:defRPr/>
            </a:pPr>
            <a:endParaRPr lang="fr-FR"/>
          </a:p>
        </p:txBody>
      </p:sp>
      <p:sp>
        <p:nvSpPr>
          <p:cNvPr id="7" name="Rectangle 7">
            <a:extLst>
              <a:ext uri="{FF2B5EF4-FFF2-40B4-BE49-F238E27FC236}">
                <a16:creationId xmlns:a16="http://schemas.microsoft.com/office/drawing/2014/main" id="{EB049E08-1BB2-46C6-86FB-828A865559D9}"/>
              </a:ext>
            </a:extLst>
          </p:cNvPr>
          <p:cNvSpPr>
            <a:spLocks noGrp="1" noChangeArrowheads="1"/>
          </p:cNvSpPr>
          <p:nvPr>
            <p:ph type="sldNum" sz="quarter" idx="12"/>
          </p:nvPr>
        </p:nvSpPr>
        <p:spPr/>
        <p:txBody>
          <a:bodyPr/>
          <a:lstStyle>
            <a:lvl1pPr defTabSz="447675" eaLnBrk="1" hangingPunct="1">
              <a:spcBef>
                <a:spcPct val="50000"/>
              </a:spcBef>
              <a:defRPr i="1">
                <a:cs typeface="Arial" panose="020B0604020202020204" pitchFamily="34" charset="0"/>
              </a:defRPr>
            </a:lvl1pPr>
          </a:lstStyle>
          <a:p>
            <a:fld id="{88DB5764-E450-4AC2-BCC6-EE69E3AC28DE}" type="slidenum">
              <a:rPr lang="fr-FR" altLang="fr-FR"/>
              <a:pPr/>
              <a:t>‹N°›</a:t>
            </a:fld>
            <a:endParaRPr lang="fr-FR" altLang="fr-FR"/>
          </a:p>
        </p:txBody>
      </p:sp>
    </p:spTree>
    <p:extLst>
      <p:ext uri="{BB962C8B-B14F-4D97-AF65-F5344CB8AC3E}">
        <p14:creationId xmlns:p14="http://schemas.microsoft.com/office/powerpoint/2010/main" val="3012304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a:extLst>
              <a:ext uri="{FF2B5EF4-FFF2-40B4-BE49-F238E27FC236}">
                <a16:creationId xmlns:a16="http://schemas.microsoft.com/office/drawing/2014/main" id="{F4620378-58CE-46ED-9218-EC732AE9FE42}"/>
              </a:ext>
            </a:extLst>
          </p:cNvPr>
          <p:cNvSpPr>
            <a:spLocks noGrp="1" noChangeArrowheads="1"/>
          </p:cNvSpPr>
          <p:nvPr>
            <p:ph type="dt" sz="half" idx="10"/>
          </p:nvPr>
        </p:nvSpPr>
        <p:spPr/>
        <p:txBody>
          <a:bodyPr/>
          <a:lstStyle>
            <a:lvl1pPr defTabSz="449170" eaLnBrk="1" hangingPunct="1">
              <a:spcBef>
                <a:spcPct val="50000"/>
              </a:spcBef>
              <a:defRPr i="1"/>
            </a:lvl1pPr>
          </a:lstStyle>
          <a:p>
            <a:pPr>
              <a:defRPr/>
            </a:pPr>
            <a:endParaRPr lang="fr-FR"/>
          </a:p>
        </p:txBody>
      </p:sp>
      <p:sp>
        <p:nvSpPr>
          <p:cNvPr id="5" name="Rectangle 6">
            <a:extLst>
              <a:ext uri="{FF2B5EF4-FFF2-40B4-BE49-F238E27FC236}">
                <a16:creationId xmlns:a16="http://schemas.microsoft.com/office/drawing/2014/main" id="{A86CD0E9-C733-4B25-BAEC-DA721191E195}"/>
              </a:ext>
            </a:extLst>
          </p:cNvPr>
          <p:cNvSpPr>
            <a:spLocks noGrp="1" noChangeArrowheads="1"/>
          </p:cNvSpPr>
          <p:nvPr>
            <p:ph type="ftr" sz="quarter" idx="11"/>
          </p:nvPr>
        </p:nvSpPr>
        <p:spPr/>
        <p:txBody>
          <a:bodyPr/>
          <a:lstStyle>
            <a:lvl1pPr defTabSz="449170" eaLnBrk="1" hangingPunct="1">
              <a:spcBef>
                <a:spcPct val="50000"/>
              </a:spcBef>
              <a:defRPr i="1"/>
            </a:lvl1pPr>
          </a:lstStyle>
          <a:p>
            <a:pPr>
              <a:defRPr/>
            </a:pPr>
            <a:endParaRPr lang="fr-FR"/>
          </a:p>
        </p:txBody>
      </p:sp>
      <p:sp>
        <p:nvSpPr>
          <p:cNvPr id="6" name="Rectangle 7">
            <a:extLst>
              <a:ext uri="{FF2B5EF4-FFF2-40B4-BE49-F238E27FC236}">
                <a16:creationId xmlns:a16="http://schemas.microsoft.com/office/drawing/2014/main" id="{F505204F-DE53-407F-9550-0F6427EA2337}"/>
              </a:ext>
            </a:extLst>
          </p:cNvPr>
          <p:cNvSpPr>
            <a:spLocks noGrp="1" noChangeArrowheads="1"/>
          </p:cNvSpPr>
          <p:nvPr>
            <p:ph type="sldNum" sz="quarter" idx="12"/>
          </p:nvPr>
        </p:nvSpPr>
        <p:spPr/>
        <p:txBody>
          <a:bodyPr/>
          <a:lstStyle>
            <a:lvl1pPr defTabSz="447675" eaLnBrk="1" hangingPunct="1">
              <a:spcBef>
                <a:spcPct val="50000"/>
              </a:spcBef>
              <a:defRPr i="1">
                <a:cs typeface="Arial" panose="020B0604020202020204" pitchFamily="34" charset="0"/>
              </a:defRPr>
            </a:lvl1pPr>
          </a:lstStyle>
          <a:p>
            <a:fld id="{2B38904D-40C6-40A9-A190-386A4F0399B1}" type="slidenum">
              <a:rPr lang="fr-FR" altLang="fr-FR"/>
              <a:pPr/>
              <a:t>‹N°›</a:t>
            </a:fld>
            <a:endParaRPr lang="fr-FR" altLang="fr-FR"/>
          </a:p>
        </p:txBody>
      </p:sp>
    </p:spTree>
    <p:extLst>
      <p:ext uri="{BB962C8B-B14F-4D97-AF65-F5344CB8AC3E}">
        <p14:creationId xmlns:p14="http://schemas.microsoft.com/office/powerpoint/2010/main" val="2167042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434461" y="671971"/>
            <a:ext cx="1890117" cy="6047740"/>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1764109" y="671971"/>
            <a:ext cx="5502341" cy="604774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a:extLst>
              <a:ext uri="{FF2B5EF4-FFF2-40B4-BE49-F238E27FC236}">
                <a16:creationId xmlns:a16="http://schemas.microsoft.com/office/drawing/2014/main" id="{F212595F-5234-4E86-BF83-7BA1F3A7AEA6}"/>
              </a:ext>
            </a:extLst>
          </p:cNvPr>
          <p:cNvSpPr>
            <a:spLocks noGrp="1" noChangeArrowheads="1"/>
          </p:cNvSpPr>
          <p:nvPr>
            <p:ph type="dt" sz="half" idx="10"/>
          </p:nvPr>
        </p:nvSpPr>
        <p:spPr/>
        <p:txBody>
          <a:bodyPr/>
          <a:lstStyle>
            <a:lvl1pPr defTabSz="449170" eaLnBrk="1" hangingPunct="1">
              <a:spcBef>
                <a:spcPct val="50000"/>
              </a:spcBef>
              <a:defRPr i="1"/>
            </a:lvl1pPr>
          </a:lstStyle>
          <a:p>
            <a:pPr>
              <a:defRPr/>
            </a:pPr>
            <a:endParaRPr lang="fr-FR"/>
          </a:p>
        </p:txBody>
      </p:sp>
      <p:sp>
        <p:nvSpPr>
          <p:cNvPr id="5" name="Rectangle 6">
            <a:extLst>
              <a:ext uri="{FF2B5EF4-FFF2-40B4-BE49-F238E27FC236}">
                <a16:creationId xmlns:a16="http://schemas.microsoft.com/office/drawing/2014/main" id="{34C3ECB3-924F-455C-9E52-368AC10CD91D}"/>
              </a:ext>
            </a:extLst>
          </p:cNvPr>
          <p:cNvSpPr>
            <a:spLocks noGrp="1" noChangeArrowheads="1"/>
          </p:cNvSpPr>
          <p:nvPr>
            <p:ph type="ftr" sz="quarter" idx="11"/>
          </p:nvPr>
        </p:nvSpPr>
        <p:spPr/>
        <p:txBody>
          <a:bodyPr/>
          <a:lstStyle>
            <a:lvl1pPr defTabSz="449170" eaLnBrk="1" hangingPunct="1">
              <a:spcBef>
                <a:spcPct val="50000"/>
              </a:spcBef>
              <a:defRPr i="1"/>
            </a:lvl1pPr>
          </a:lstStyle>
          <a:p>
            <a:pPr>
              <a:defRPr/>
            </a:pPr>
            <a:endParaRPr lang="fr-FR"/>
          </a:p>
        </p:txBody>
      </p:sp>
      <p:sp>
        <p:nvSpPr>
          <p:cNvPr id="6" name="Rectangle 7">
            <a:extLst>
              <a:ext uri="{FF2B5EF4-FFF2-40B4-BE49-F238E27FC236}">
                <a16:creationId xmlns:a16="http://schemas.microsoft.com/office/drawing/2014/main" id="{E601CD35-FBF1-4892-9B12-BD0BF0A06528}"/>
              </a:ext>
            </a:extLst>
          </p:cNvPr>
          <p:cNvSpPr>
            <a:spLocks noGrp="1" noChangeArrowheads="1"/>
          </p:cNvSpPr>
          <p:nvPr>
            <p:ph type="sldNum" sz="quarter" idx="12"/>
          </p:nvPr>
        </p:nvSpPr>
        <p:spPr/>
        <p:txBody>
          <a:bodyPr/>
          <a:lstStyle>
            <a:lvl1pPr defTabSz="447675" eaLnBrk="1" hangingPunct="1">
              <a:spcBef>
                <a:spcPct val="50000"/>
              </a:spcBef>
              <a:defRPr i="1">
                <a:cs typeface="Arial" panose="020B0604020202020204" pitchFamily="34" charset="0"/>
              </a:defRPr>
            </a:lvl1pPr>
          </a:lstStyle>
          <a:p>
            <a:fld id="{C1F26A47-96CE-40CB-9F9D-303C30E76845}" type="slidenum">
              <a:rPr lang="fr-FR" altLang="fr-FR"/>
              <a:pPr/>
              <a:t>‹N°›</a:t>
            </a:fld>
            <a:endParaRPr lang="fr-FR" altLang="fr-FR"/>
          </a:p>
        </p:txBody>
      </p:sp>
    </p:spTree>
    <p:extLst>
      <p:ext uri="{BB962C8B-B14F-4D97-AF65-F5344CB8AC3E}">
        <p14:creationId xmlns:p14="http://schemas.microsoft.com/office/powerpoint/2010/main" val="3319719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hasCustomPrompt="1"/>
          </p:nvPr>
        </p:nvSpPr>
        <p:spPr>
          <a:xfrm>
            <a:off x="470427" y="1621596"/>
            <a:ext cx="8995758" cy="5069533"/>
          </a:xfrm>
        </p:spPr>
        <p:txBody>
          <a:bodyPr/>
          <a:lstStyle>
            <a:lvl1pPr marL="195989" marR="0" indent="-195989" algn="l" defTabSz="503972"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91212" marR="0" indent="-187240" algn="l" defTabSz="503972"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91212" marR="0" indent="0" algn="l" defTabSz="503972" rtl="0" eaLnBrk="1" fontAlgn="auto" latinLnBrk="0" hangingPunct="1">
              <a:lnSpc>
                <a:spcPct val="100000"/>
              </a:lnSpc>
              <a:spcBef>
                <a:spcPct val="20000"/>
              </a:spcBef>
              <a:spcAft>
                <a:spcPts val="0"/>
              </a:spcAft>
              <a:buClrTx/>
              <a:buSzTx/>
              <a:buFont typeface="Arial"/>
              <a:buNone/>
              <a:tabLst/>
              <a:defRPr/>
            </a:lvl3pPr>
            <a:lvl4pPr marL="691212" marR="0" indent="195989" algn="l" defTabSz="503972" rtl="0" eaLnBrk="1" fontAlgn="auto" latinLnBrk="0" hangingPunct="1">
              <a:lnSpc>
                <a:spcPct val="100000"/>
              </a:lnSpc>
              <a:spcBef>
                <a:spcPct val="20000"/>
              </a:spcBef>
              <a:spcAft>
                <a:spcPts val="0"/>
              </a:spcAft>
              <a:buClr>
                <a:srgbClr val="FF0000"/>
              </a:buClr>
              <a:buSzTx/>
              <a:buFont typeface="Arial"/>
              <a:buChar char="–"/>
              <a:tabLst/>
              <a:defRPr/>
            </a:lvl4pPr>
            <a:lvl5pPr marL="888950" marR="0" indent="0" algn="l" defTabSz="503972"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numéro de diapositive 5"/>
          <p:cNvSpPr>
            <a:spLocks noGrp="1"/>
          </p:cNvSpPr>
          <p:nvPr>
            <p:ph type="sldNum" sz="quarter" idx="4"/>
          </p:nvPr>
        </p:nvSpPr>
        <p:spPr>
          <a:xfrm>
            <a:off x="9194325" y="6928607"/>
            <a:ext cx="411795" cy="287987"/>
          </a:xfrm>
          <a:prstGeom prst="rect">
            <a:avLst/>
          </a:prstGeom>
        </p:spPr>
        <p:txBody>
          <a:bodyPr vert="horz" lIns="91440" tIns="45720" rIns="91440" bIns="45720" rtlCol="0" anchor="ctr"/>
          <a:lstStyle>
            <a:lvl1pPr algn="ctr">
              <a:defRPr sz="1102"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2747780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93043" y="402483"/>
            <a:ext cx="8694539" cy="1461188"/>
          </a:xfrm>
          <a:prstGeom prst="rect">
            <a:avLst/>
          </a:prstGeom>
        </p:spPr>
        <p:txBody>
          <a:bodyPr/>
          <a:lstStyle/>
          <a:p>
            <a:r>
              <a:rPr lang="fr-FR" dirty="0"/>
              <a:t>Cliquez et modifiez le titre</a:t>
            </a:r>
          </a:p>
        </p:txBody>
      </p:sp>
      <p:sp>
        <p:nvSpPr>
          <p:cNvPr id="4" name="Espace réservé du numéro de diapositive 5"/>
          <p:cNvSpPr>
            <a:spLocks noGrp="1"/>
          </p:cNvSpPr>
          <p:nvPr>
            <p:ph type="sldNum" sz="quarter" idx="4"/>
          </p:nvPr>
        </p:nvSpPr>
        <p:spPr>
          <a:xfrm>
            <a:off x="9194325" y="6928607"/>
            <a:ext cx="411795" cy="287987"/>
          </a:xfrm>
          <a:prstGeom prst="rect">
            <a:avLst/>
          </a:prstGeom>
        </p:spPr>
        <p:txBody>
          <a:bodyPr vert="horz" lIns="91440" tIns="45720" rIns="91440" bIns="45720" rtlCol="0" anchor="ctr"/>
          <a:lstStyle>
            <a:lvl1pPr algn="ctr">
              <a:defRPr sz="1102"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2700751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Image 8" descr="carte_MONDE_points_AEFE_titre.jpg">
            <a:extLst>
              <a:ext uri="{FF2B5EF4-FFF2-40B4-BE49-F238E27FC236}">
                <a16:creationId xmlns:a16="http://schemas.microsoft.com/office/drawing/2014/main" id="{BE03276B-899C-4EF3-A9F0-9AAD98FAAB7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6157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1584047-6989-4CA4-A039-B6DB9B3D2CEC}"/>
              </a:ext>
            </a:extLst>
          </p:cNvPr>
          <p:cNvSpPr>
            <a:spLocks noChangeArrowheads="1"/>
          </p:cNvSpPr>
          <p:nvPr/>
        </p:nvSpPr>
        <p:spPr bwMode="auto">
          <a:xfrm>
            <a:off x="9882188" y="0"/>
            <a:ext cx="198437" cy="7559675"/>
          </a:xfrm>
          <a:prstGeom prst="rect">
            <a:avLst/>
          </a:prstGeom>
          <a:solidFill>
            <a:srgbClr val="0052A2"/>
          </a:solidFill>
          <a:ln>
            <a:noFill/>
          </a:ln>
          <a:extLst>
            <a:ext uri="{91240B29-F687-4F45-9708-019B960494DF}">
              <a14:hiddenLine xmlns:a14="http://schemas.microsoft.com/office/drawing/2010/main" w="9525">
                <a:solidFill>
                  <a:srgbClr val="000000"/>
                </a:solidFill>
                <a:round/>
                <a:headEnd/>
                <a:tailEnd/>
              </a14:hiddenLine>
            </a:ext>
          </a:extLst>
        </p:spPr>
        <p:txBody>
          <a:bodyPr lIns="100783" tIns="50392" rIns="100783" bIns="50392"/>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defTabSz="1007838" eaLnBrk="0" hangingPunct="0">
              <a:defRPr/>
            </a:pPr>
            <a:endParaRPr lang="fr-FR" altLang="fr-FR">
              <a:solidFill>
                <a:srgbClr val="000000"/>
              </a:solidFill>
              <a:cs typeface="Arial" pitchFamily="34" charset="0"/>
            </a:endParaRPr>
          </a:p>
        </p:txBody>
      </p:sp>
      <p:sp>
        <p:nvSpPr>
          <p:cNvPr id="60419" name="Rectangle 3"/>
          <p:cNvSpPr>
            <a:spLocks noGrp="1" noChangeArrowheads="1"/>
          </p:cNvSpPr>
          <p:nvPr>
            <p:ph type="ctrTitle"/>
          </p:nvPr>
        </p:nvSpPr>
        <p:spPr>
          <a:xfrm>
            <a:off x="756047" y="2519892"/>
            <a:ext cx="8568531" cy="1259946"/>
          </a:xfrm>
        </p:spPr>
        <p:txBody>
          <a:bodyPr/>
          <a:lstStyle>
            <a:lvl1pPr>
              <a:defRPr/>
            </a:lvl1pPr>
          </a:lstStyle>
          <a:p>
            <a:pPr lvl="0"/>
            <a:r>
              <a:rPr lang="fr-FR" noProof="0"/>
              <a:t>Modifiez le style du titre</a:t>
            </a:r>
          </a:p>
        </p:txBody>
      </p:sp>
      <p:sp>
        <p:nvSpPr>
          <p:cNvPr id="60420" name="Rectangle 4"/>
          <p:cNvSpPr>
            <a:spLocks noGrp="1" noChangeArrowheads="1"/>
          </p:cNvSpPr>
          <p:nvPr>
            <p:ph type="subTitle" idx="1"/>
          </p:nvPr>
        </p:nvSpPr>
        <p:spPr>
          <a:xfrm>
            <a:off x="1512094" y="4283817"/>
            <a:ext cx="7056438" cy="1931917"/>
          </a:xfrm>
        </p:spPr>
        <p:txBody>
          <a:bodyPr/>
          <a:lstStyle>
            <a:lvl1pPr algn="ctr">
              <a:defRPr sz="2300">
                <a:solidFill>
                  <a:srgbClr val="828381"/>
                </a:solidFill>
              </a:defRPr>
            </a:lvl1pPr>
          </a:lstStyle>
          <a:p>
            <a:pPr lvl="0"/>
            <a:r>
              <a:rPr lang="fr-FR" noProof="0"/>
              <a:t>Modifiez le style des sous-titres du masque</a:t>
            </a:r>
          </a:p>
        </p:txBody>
      </p:sp>
    </p:spTree>
    <p:extLst>
      <p:ext uri="{BB962C8B-B14F-4D97-AF65-F5344CB8AC3E}">
        <p14:creationId xmlns:p14="http://schemas.microsoft.com/office/powerpoint/2010/main" val="695481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a:extLst>
              <a:ext uri="{FF2B5EF4-FFF2-40B4-BE49-F238E27FC236}">
                <a16:creationId xmlns:a16="http://schemas.microsoft.com/office/drawing/2014/main" id="{A4FC2987-80EA-40C0-A8D6-0EFD3A7A039E}"/>
              </a:ext>
            </a:extLst>
          </p:cNvPr>
          <p:cNvSpPr>
            <a:spLocks noGrp="1" noChangeArrowheads="1"/>
          </p:cNvSpPr>
          <p:nvPr>
            <p:ph type="dt" sz="half" idx="10"/>
          </p:nvPr>
        </p:nvSpPr>
        <p:spPr/>
        <p:txBody>
          <a:bodyPr/>
          <a:lstStyle>
            <a:lvl1pPr defTabSz="449170" eaLnBrk="1" hangingPunct="1">
              <a:spcBef>
                <a:spcPct val="50000"/>
              </a:spcBef>
              <a:defRPr i="1"/>
            </a:lvl1pPr>
          </a:lstStyle>
          <a:p>
            <a:pPr>
              <a:defRPr/>
            </a:pPr>
            <a:endParaRPr lang="fr-FR"/>
          </a:p>
        </p:txBody>
      </p:sp>
      <p:sp>
        <p:nvSpPr>
          <p:cNvPr id="5" name="Rectangle 6">
            <a:extLst>
              <a:ext uri="{FF2B5EF4-FFF2-40B4-BE49-F238E27FC236}">
                <a16:creationId xmlns:a16="http://schemas.microsoft.com/office/drawing/2014/main" id="{0A2EB0C9-B1E3-4F0B-AB70-2A45D0AB3A13}"/>
              </a:ext>
            </a:extLst>
          </p:cNvPr>
          <p:cNvSpPr>
            <a:spLocks noGrp="1" noChangeArrowheads="1"/>
          </p:cNvSpPr>
          <p:nvPr>
            <p:ph type="ftr" sz="quarter" idx="11"/>
          </p:nvPr>
        </p:nvSpPr>
        <p:spPr/>
        <p:txBody>
          <a:bodyPr/>
          <a:lstStyle>
            <a:lvl1pPr defTabSz="449170" eaLnBrk="1" hangingPunct="1">
              <a:spcBef>
                <a:spcPct val="50000"/>
              </a:spcBef>
              <a:defRPr i="1"/>
            </a:lvl1pPr>
          </a:lstStyle>
          <a:p>
            <a:pPr>
              <a:defRPr/>
            </a:pPr>
            <a:endParaRPr lang="fr-FR"/>
          </a:p>
        </p:txBody>
      </p:sp>
      <p:sp>
        <p:nvSpPr>
          <p:cNvPr id="6" name="Rectangle 7">
            <a:extLst>
              <a:ext uri="{FF2B5EF4-FFF2-40B4-BE49-F238E27FC236}">
                <a16:creationId xmlns:a16="http://schemas.microsoft.com/office/drawing/2014/main" id="{5A2B0D3F-6A1A-43E7-8381-7BD37571D22F}"/>
              </a:ext>
            </a:extLst>
          </p:cNvPr>
          <p:cNvSpPr>
            <a:spLocks noGrp="1" noChangeArrowheads="1"/>
          </p:cNvSpPr>
          <p:nvPr>
            <p:ph type="sldNum" sz="quarter" idx="12"/>
          </p:nvPr>
        </p:nvSpPr>
        <p:spPr/>
        <p:txBody>
          <a:bodyPr/>
          <a:lstStyle>
            <a:lvl1pPr defTabSz="447675" eaLnBrk="1" hangingPunct="1">
              <a:spcBef>
                <a:spcPct val="50000"/>
              </a:spcBef>
              <a:defRPr i="1">
                <a:cs typeface="Arial" panose="020B0604020202020204" pitchFamily="34" charset="0"/>
              </a:defRPr>
            </a:lvl1pPr>
          </a:lstStyle>
          <a:p>
            <a:fld id="{54BEAD22-E723-4D2D-9D8E-5314674CC24F}" type="slidenum">
              <a:rPr lang="fr-FR" altLang="fr-FR"/>
              <a:pPr/>
              <a:t>‹N°›</a:t>
            </a:fld>
            <a:endParaRPr lang="fr-FR" altLang="fr-FR"/>
          </a:p>
        </p:txBody>
      </p:sp>
    </p:spTree>
    <p:extLst>
      <p:ext uri="{BB962C8B-B14F-4D97-AF65-F5344CB8AC3E}">
        <p14:creationId xmlns:p14="http://schemas.microsoft.com/office/powerpoint/2010/main" val="2139597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96300" y="4857793"/>
            <a:ext cx="8568531" cy="1501435"/>
          </a:xfrm>
        </p:spPr>
        <p:txBody>
          <a:bodyPr anchor="t"/>
          <a:lstStyle>
            <a:lvl1pPr algn="l">
              <a:defRPr sz="4400" b="1" cap="all"/>
            </a:lvl1pPr>
          </a:lstStyle>
          <a:p>
            <a:r>
              <a:rPr lang="fr-FR"/>
              <a:t>Modifiez le style du titre</a:t>
            </a:r>
          </a:p>
        </p:txBody>
      </p:sp>
      <p:sp>
        <p:nvSpPr>
          <p:cNvPr id="3" name="Espace réservé du texte 2"/>
          <p:cNvSpPr>
            <a:spLocks noGrp="1"/>
          </p:cNvSpPr>
          <p:nvPr>
            <p:ph type="body" idx="1"/>
          </p:nvPr>
        </p:nvSpPr>
        <p:spPr>
          <a:xfrm>
            <a:off x="796300" y="3204115"/>
            <a:ext cx="8568531" cy="1653678"/>
          </a:xfrm>
        </p:spPr>
        <p:txBody>
          <a:bodyPr anchor="b"/>
          <a:lstStyle>
            <a:lvl1pPr marL="0" indent="0">
              <a:buNone/>
              <a:defRPr sz="2200"/>
            </a:lvl1pPr>
            <a:lvl2pPr marL="503920" indent="0">
              <a:buNone/>
              <a:defRPr sz="2000"/>
            </a:lvl2pPr>
            <a:lvl3pPr marL="1007838" indent="0">
              <a:buNone/>
              <a:defRPr sz="1800"/>
            </a:lvl3pPr>
            <a:lvl4pPr marL="1511758" indent="0">
              <a:buNone/>
              <a:defRPr sz="1500"/>
            </a:lvl4pPr>
            <a:lvl5pPr marL="2015677" indent="0">
              <a:buNone/>
              <a:defRPr sz="1500"/>
            </a:lvl5pPr>
            <a:lvl6pPr marL="2519597" indent="0">
              <a:buNone/>
              <a:defRPr sz="1500"/>
            </a:lvl6pPr>
            <a:lvl7pPr marL="3023515" indent="0">
              <a:buNone/>
              <a:defRPr sz="1500"/>
            </a:lvl7pPr>
            <a:lvl8pPr marL="3527435" indent="0">
              <a:buNone/>
              <a:defRPr sz="1500"/>
            </a:lvl8pPr>
            <a:lvl9pPr marL="4031354" indent="0">
              <a:buNone/>
              <a:defRPr sz="1500"/>
            </a:lvl9pPr>
          </a:lstStyle>
          <a:p>
            <a:pPr lvl="0"/>
            <a:r>
              <a:rPr lang="fr-FR"/>
              <a:t>Modifiez les styles du texte du masque</a:t>
            </a:r>
          </a:p>
        </p:txBody>
      </p:sp>
      <p:sp>
        <p:nvSpPr>
          <p:cNvPr id="4" name="Rectangle 5">
            <a:extLst>
              <a:ext uri="{FF2B5EF4-FFF2-40B4-BE49-F238E27FC236}">
                <a16:creationId xmlns:a16="http://schemas.microsoft.com/office/drawing/2014/main" id="{517B056A-79DA-4DB0-94D9-AC0A40E4ED7E}"/>
              </a:ext>
            </a:extLst>
          </p:cNvPr>
          <p:cNvSpPr>
            <a:spLocks noGrp="1" noChangeArrowheads="1"/>
          </p:cNvSpPr>
          <p:nvPr>
            <p:ph type="dt" sz="half" idx="10"/>
          </p:nvPr>
        </p:nvSpPr>
        <p:spPr/>
        <p:txBody>
          <a:bodyPr/>
          <a:lstStyle>
            <a:lvl1pPr defTabSz="449170" eaLnBrk="1" hangingPunct="1">
              <a:spcBef>
                <a:spcPct val="50000"/>
              </a:spcBef>
              <a:defRPr i="1"/>
            </a:lvl1pPr>
          </a:lstStyle>
          <a:p>
            <a:pPr>
              <a:defRPr/>
            </a:pPr>
            <a:endParaRPr lang="fr-FR"/>
          </a:p>
        </p:txBody>
      </p:sp>
      <p:sp>
        <p:nvSpPr>
          <p:cNvPr id="5" name="Rectangle 6">
            <a:extLst>
              <a:ext uri="{FF2B5EF4-FFF2-40B4-BE49-F238E27FC236}">
                <a16:creationId xmlns:a16="http://schemas.microsoft.com/office/drawing/2014/main" id="{60835E6A-8A4D-403E-B32F-29073DA63A10}"/>
              </a:ext>
            </a:extLst>
          </p:cNvPr>
          <p:cNvSpPr>
            <a:spLocks noGrp="1" noChangeArrowheads="1"/>
          </p:cNvSpPr>
          <p:nvPr>
            <p:ph type="ftr" sz="quarter" idx="11"/>
          </p:nvPr>
        </p:nvSpPr>
        <p:spPr/>
        <p:txBody>
          <a:bodyPr/>
          <a:lstStyle>
            <a:lvl1pPr defTabSz="449170" eaLnBrk="1" hangingPunct="1">
              <a:spcBef>
                <a:spcPct val="50000"/>
              </a:spcBef>
              <a:defRPr i="1"/>
            </a:lvl1pPr>
          </a:lstStyle>
          <a:p>
            <a:pPr>
              <a:defRPr/>
            </a:pPr>
            <a:endParaRPr lang="fr-FR"/>
          </a:p>
        </p:txBody>
      </p:sp>
      <p:sp>
        <p:nvSpPr>
          <p:cNvPr id="6" name="Rectangle 7">
            <a:extLst>
              <a:ext uri="{FF2B5EF4-FFF2-40B4-BE49-F238E27FC236}">
                <a16:creationId xmlns:a16="http://schemas.microsoft.com/office/drawing/2014/main" id="{B01436D8-C50F-40EA-86AA-1D487930D58A}"/>
              </a:ext>
            </a:extLst>
          </p:cNvPr>
          <p:cNvSpPr>
            <a:spLocks noGrp="1" noChangeArrowheads="1"/>
          </p:cNvSpPr>
          <p:nvPr>
            <p:ph type="sldNum" sz="quarter" idx="12"/>
          </p:nvPr>
        </p:nvSpPr>
        <p:spPr/>
        <p:txBody>
          <a:bodyPr/>
          <a:lstStyle>
            <a:lvl1pPr defTabSz="447675" eaLnBrk="1" hangingPunct="1">
              <a:spcBef>
                <a:spcPct val="50000"/>
              </a:spcBef>
              <a:defRPr i="1">
                <a:cs typeface="Arial" panose="020B0604020202020204" pitchFamily="34" charset="0"/>
              </a:defRPr>
            </a:lvl1pPr>
          </a:lstStyle>
          <a:p>
            <a:fld id="{10C13E31-DE83-45AA-A0F0-B7063C925CFD}" type="slidenum">
              <a:rPr lang="fr-FR" altLang="fr-FR"/>
              <a:pPr/>
              <a:t>‹N°›</a:t>
            </a:fld>
            <a:endParaRPr lang="fr-FR" altLang="fr-FR"/>
          </a:p>
        </p:txBody>
      </p:sp>
    </p:spTree>
    <p:extLst>
      <p:ext uri="{BB962C8B-B14F-4D97-AF65-F5344CB8AC3E}">
        <p14:creationId xmlns:p14="http://schemas.microsoft.com/office/powerpoint/2010/main" val="2599576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p:nvPr>
        </p:nvSpPr>
        <p:spPr>
          <a:xfrm>
            <a:off x="486150" y="1621596"/>
            <a:ext cx="8689288" cy="5069533"/>
          </a:xfrm>
        </p:spPr>
        <p:txBody>
          <a:bodyPr/>
          <a:lstStyle>
            <a:lvl1pPr marL="195802" marR="0" indent="-195802" algn="l" defTabSz="503500" rtl="0" eaLnBrk="1" fontAlgn="auto" latinLnBrk="0" hangingPunct="1">
              <a:lnSpc>
                <a:spcPct val="100000"/>
              </a:lnSpc>
              <a:spcBef>
                <a:spcPct val="20000"/>
              </a:spcBef>
              <a:spcAft>
                <a:spcPts val="0"/>
              </a:spcAft>
              <a:buClrTx/>
              <a:buSzPct val="100000"/>
              <a:buFontTx/>
              <a:buBlip>
                <a:blip r:embed="rId2"/>
              </a:buBlip>
              <a:tabLst/>
              <a:defRPr/>
            </a:lvl1pPr>
            <a:lvl2pPr marL="690567" marR="0" indent="-187064" algn="l" defTabSz="503500" rtl="0" eaLnBrk="1" fontAlgn="auto" latinLnBrk="0" hangingPunct="1">
              <a:lnSpc>
                <a:spcPct val="100000"/>
              </a:lnSpc>
              <a:spcBef>
                <a:spcPct val="20000"/>
              </a:spcBef>
              <a:spcAft>
                <a:spcPts val="0"/>
              </a:spcAft>
              <a:buClr>
                <a:srgbClr val="F28E65"/>
              </a:buClr>
              <a:buSzTx/>
              <a:buFont typeface="Arial-ItalicMT" charset="0"/>
              <a:buChar char="&gt;"/>
              <a:tabLst/>
              <a:defRPr/>
            </a:lvl2pPr>
            <a:lvl3pPr marL="690567" marR="0" indent="0" algn="l" defTabSz="503500" rtl="0" eaLnBrk="1" fontAlgn="auto" latinLnBrk="0" hangingPunct="1">
              <a:lnSpc>
                <a:spcPct val="100000"/>
              </a:lnSpc>
              <a:spcBef>
                <a:spcPct val="20000"/>
              </a:spcBef>
              <a:spcAft>
                <a:spcPts val="0"/>
              </a:spcAft>
              <a:buClrTx/>
              <a:buSzTx/>
              <a:buFont typeface="Arial"/>
              <a:buNone/>
              <a:tabLst/>
              <a:defRPr/>
            </a:lvl3pPr>
            <a:lvl4pPr marL="690567" marR="0" indent="195802" algn="l" defTabSz="503500" rtl="0" eaLnBrk="1" fontAlgn="auto" latinLnBrk="0" hangingPunct="1">
              <a:lnSpc>
                <a:spcPct val="100000"/>
              </a:lnSpc>
              <a:spcBef>
                <a:spcPct val="20000"/>
              </a:spcBef>
              <a:spcAft>
                <a:spcPts val="0"/>
              </a:spcAft>
              <a:buClr>
                <a:srgbClr val="F28E65"/>
              </a:buClr>
              <a:buSzTx/>
              <a:buFont typeface="Arial"/>
              <a:buChar char="–"/>
              <a:tabLst/>
              <a:defRPr/>
            </a:lvl4pPr>
            <a:lvl5pPr marL="888121" marR="0" indent="0" algn="l" defTabSz="503500" rtl="0" eaLnBrk="1" fontAlgn="auto" latinLnBrk="0" hangingPunct="1">
              <a:lnSpc>
                <a:spcPct val="100000"/>
              </a:lnSpc>
              <a:spcBef>
                <a:spcPct val="20000"/>
              </a:spcBef>
              <a:spcAft>
                <a:spcPts val="0"/>
              </a:spcAft>
              <a:buClrTx/>
              <a:buSzTx/>
              <a:buFont typeface="Arial"/>
              <a:buNone/>
              <a:tabLst/>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numéro de diapositive 4">
            <a:extLst>
              <a:ext uri="{FF2B5EF4-FFF2-40B4-BE49-F238E27FC236}">
                <a16:creationId xmlns:a16="http://schemas.microsoft.com/office/drawing/2014/main" id="{05086672-AAD7-4E94-B4F9-93D13FF1D22F}"/>
              </a:ext>
            </a:extLst>
          </p:cNvPr>
          <p:cNvSpPr>
            <a:spLocks noGrp="1"/>
          </p:cNvSpPr>
          <p:nvPr>
            <p:ph type="sldNum" sz="quarter" idx="14"/>
          </p:nvPr>
        </p:nvSpPr>
        <p:spPr>
          <a:xfrm>
            <a:off x="8966200" y="6775450"/>
            <a:ext cx="496888" cy="403225"/>
          </a:xfrm>
        </p:spPr>
        <p:txBody>
          <a:bodyPr/>
          <a:lstStyle>
            <a:lvl1pPr defTabSz="447675">
              <a:defRPr/>
            </a:lvl1pPr>
          </a:lstStyle>
          <a:p>
            <a:fld id="{12D68AAE-7E25-42E9-BA39-600AAC35E029}" type="slidenum">
              <a:rPr lang="fr-FR" altLang="fr-FR"/>
              <a:pPr/>
              <a:t>‹N°›</a:t>
            </a:fld>
            <a:endParaRPr lang="fr-FR" altLang="fr-FR"/>
          </a:p>
        </p:txBody>
      </p:sp>
    </p:spTree>
    <p:extLst>
      <p:ext uri="{BB962C8B-B14F-4D97-AF65-F5344CB8AC3E}">
        <p14:creationId xmlns:p14="http://schemas.microsoft.com/office/powerpoint/2010/main" val="977793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1764109" y="2183906"/>
            <a:ext cx="3696229" cy="4535805"/>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628349" y="2183906"/>
            <a:ext cx="3696229" cy="4535805"/>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5">
            <a:extLst>
              <a:ext uri="{FF2B5EF4-FFF2-40B4-BE49-F238E27FC236}">
                <a16:creationId xmlns:a16="http://schemas.microsoft.com/office/drawing/2014/main" id="{96CAA721-24D9-4E73-A22A-07DB26D85279}"/>
              </a:ext>
            </a:extLst>
          </p:cNvPr>
          <p:cNvSpPr>
            <a:spLocks noGrp="1" noChangeArrowheads="1"/>
          </p:cNvSpPr>
          <p:nvPr>
            <p:ph type="dt" sz="half" idx="10"/>
          </p:nvPr>
        </p:nvSpPr>
        <p:spPr/>
        <p:txBody>
          <a:bodyPr/>
          <a:lstStyle>
            <a:lvl1pPr defTabSz="449170" eaLnBrk="1" hangingPunct="1">
              <a:spcBef>
                <a:spcPct val="50000"/>
              </a:spcBef>
              <a:defRPr i="1"/>
            </a:lvl1pPr>
          </a:lstStyle>
          <a:p>
            <a:pPr>
              <a:defRPr/>
            </a:pPr>
            <a:endParaRPr lang="fr-FR"/>
          </a:p>
        </p:txBody>
      </p:sp>
      <p:sp>
        <p:nvSpPr>
          <p:cNvPr id="6" name="Rectangle 6">
            <a:extLst>
              <a:ext uri="{FF2B5EF4-FFF2-40B4-BE49-F238E27FC236}">
                <a16:creationId xmlns:a16="http://schemas.microsoft.com/office/drawing/2014/main" id="{628BB1B4-47A0-449A-AC07-473F985329F8}"/>
              </a:ext>
            </a:extLst>
          </p:cNvPr>
          <p:cNvSpPr>
            <a:spLocks noGrp="1" noChangeArrowheads="1"/>
          </p:cNvSpPr>
          <p:nvPr>
            <p:ph type="ftr" sz="quarter" idx="11"/>
          </p:nvPr>
        </p:nvSpPr>
        <p:spPr/>
        <p:txBody>
          <a:bodyPr/>
          <a:lstStyle>
            <a:lvl1pPr defTabSz="449170" eaLnBrk="1" hangingPunct="1">
              <a:spcBef>
                <a:spcPct val="50000"/>
              </a:spcBef>
              <a:defRPr i="1"/>
            </a:lvl1pPr>
          </a:lstStyle>
          <a:p>
            <a:pPr>
              <a:defRPr/>
            </a:pPr>
            <a:endParaRPr lang="fr-FR"/>
          </a:p>
        </p:txBody>
      </p:sp>
      <p:sp>
        <p:nvSpPr>
          <p:cNvPr id="7" name="Rectangle 7">
            <a:extLst>
              <a:ext uri="{FF2B5EF4-FFF2-40B4-BE49-F238E27FC236}">
                <a16:creationId xmlns:a16="http://schemas.microsoft.com/office/drawing/2014/main" id="{56686540-49C4-4460-AE5C-BED44A2537BF}"/>
              </a:ext>
            </a:extLst>
          </p:cNvPr>
          <p:cNvSpPr>
            <a:spLocks noGrp="1" noChangeArrowheads="1"/>
          </p:cNvSpPr>
          <p:nvPr>
            <p:ph type="sldNum" sz="quarter" idx="12"/>
          </p:nvPr>
        </p:nvSpPr>
        <p:spPr/>
        <p:txBody>
          <a:bodyPr/>
          <a:lstStyle>
            <a:lvl1pPr defTabSz="447675" eaLnBrk="1" hangingPunct="1">
              <a:spcBef>
                <a:spcPct val="50000"/>
              </a:spcBef>
              <a:defRPr i="1">
                <a:cs typeface="Arial" panose="020B0604020202020204" pitchFamily="34" charset="0"/>
              </a:defRPr>
            </a:lvl1pPr>
          </a:lstStyle>
          <a:p>
            <a:fld id="{BF6D1049-E8C0-4B9A-9F1C-B3138A821401}" type="slidenum">
              <a:rPr lang="fr-FR" altLang="fr-FR"/>
              <a:pPr/>
              <a:t>‹N°›</a:t>
            </a:fld>
            <a:endParaRPr lang="fr-FR" altLang="fr-FR"/>
          </a:p>
        </p:txBody>
      </p:sp>
    </p:spTree>
    <p:extLst>
      <p:ext uri="{BB962C8B-B14F-4D97-AF65-F5344CB8AC3E}">
        <p14:creationId xmlns:p14="http://schemas.microsoft.com/office/powerpoint/2010/main" val="1522022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4031" y="302737"/>
            <a:ext cx="9072563" cy="1259946"/>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504031" y="1692179"/>
            <a:ext cx="4454027" cy="705219"/>
          </a:xfrm>
        </p:spPr>
        <p:txBody>
          <a:bodyPr anchor="b"/>
          <a:lstStyle>
            <a:lvl1pPr marL="0" indent="0">
              <a:buNone/>
              <a:defRPr sz="2600" b="1"/>
            </a:lvl1pPr>
            <a:lvl2pPr marL="503920" indent="0">
              <a:buNone/>
              <a:defRPr sz="2200" b="1"/>
            </a:lvl2pPr>
            <a:lvl3pPr marL="1007838" indent="0">
              <a:buNone/>
              <a:defRPr sz="2000" b="1"/>
            </a:lvl3pPr>
            <a:lvl4pPr marL="1511758" indent="0">
              <a:buNone/>
              <a:defRPr sz="1800" b="1"/>
            </a:lvl4pPr>
            <a:lvl5pPr marL="2015677" indent="0">
              <a:buNone/>
              <a:defRPr sz="1800" b="1"/>
            </a:lvl5pPr>
            <a:lvl6pPr marL="2519597" indent="0">
              <a:buNone/>
              <a:defRPr sz="1800" b="1"/>
            </a:lvl6pPr>
            <a:lvl7pPr marL="3023515" indent="0">
              <a:buNone/>
              <a:defRPr sz="1800" b="1"/>
            </a:lvl7pPr>
            <a:lvl8pPr marL="3527435" indent="0">
              <a:buNone/>
              <a:defRPr sz="1800" b="1"/>
            </a:lvl8pPr>
            <a:lvl9pPr marL="4031354" indent="0">
              <a:buNone/>
              <a:defRPr sz="1800" b="1"/>
            </a:lvl9pPr>
          </a:lstStyle>
          <a:p>
            <a:pPr lvl="0"/>
            <a:r>
              <a:rPr lang="fr-FR"/>
              <a:t>Modifiez les styles du texte du masque</a:t>
            </a:r>
          </a:p>
        </p:txBody>
      </p:sp>
      <p:sp>
        <p:nvSpPr>
          <p:cNvPr id="4" name="Espace réservé du contenu 3"/>
          <p:cNvSpPr>
            <a:spLocks noGrp="1"/>
          </p:cNvSpPr>
          <p:nvPr>
            <p:ph sz="half" idx="2"/>
          </p:nvPr>
        </p:nvSpPr>
        <p:spPr>
          <a:xfrm>
            <a:off x="504031" y="2397397"/>
            <a:ext cx="4454027"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120818" y="1692179"/>
            <a:ext cx="4455776" cy="705219"/>
          </a:xfrm>
        </p:spPr>
        <p:txBody>
          <a:bodyPr anchor="b"/>
          <a:lstStyle>
            <a:lvl1pPr marL="0" indent="0">
              <a:buNone/>
              <a:defRPr sz="2600" b="1"/>
            </a:lvl1pPr>
            <a:lvl2pPr marL="503920" indent="0">
              <a:buNone/>
              <a:defRPr sz="2200" b="1"/>
            </a:lvl2pPr>
            <a:lvl3pPr marL="1007838" indent="0">
              <a:buNone/>
              <a:defRPr sz="2000" b="1"/>
            </a:lvl3pPr>
            <a:lvl4pPr marL="1511758" indent="0">
              <a:buNone/>
              <a:defRPr sz="1800" b="1"/>
            </a:lvl4pPr>
            <a:lvl5pPr marL="2015677" indent="0">
              <a:buNone/>
              <a:defRPr sz="1800" b="1"/>
            </a:lvl5pPr>
            <a:lvl6pPr marL="2519597" indent="0">
              <a:buNone/>
              <a:defRPr sz="1800" b="1"/>
            </a:lvl6pPr>
            <a:lvl7pPr marL="3023515" indent="0">
              <a:buNone/>
              <a:defRPr sz="1800" b="1"/>
            </a:lvl7pPr>
            <a:lvl8pPr marL="3527435" indent="0">
              <a:buNone/>
              <a:defRPr sz="1800" b="1"/>
            </a:lvl8pPr>
            <a:lvl9pPr marL="4031354" indent="0">
              <a:buNone/>
              <a:defRPr sz="1800" b="1"/>
            </a:lvl9pPr>
          </a:lstStyle>
          <a:p>
            <a:pPr lvl="0"/>
            <a:r>
              <a:rPr lang="fr-FR"/>
              <a:t>Modifiez les styles du texte du masque</a:t>
            </a:r>
          </a:p>
        </p:txBody>
      </p:sp>
      <p:sp>
        <p:nvSpPr>
          <p:cNvPr id="6" name="Espace réservé du contenu 5"/>
          <p:cNvSpPr>
            <a:spLocks noGrp="1"/>
          </p:cNvSpPr>
          <p:nvPr>
            <p:ph sz="quarter" idx="4"/>
          </p:nvPr>
        </p:nvSpPr>
        <p:spPr>
          <a:xfrm>
            <a:off x="5120818" y="2397397"/>
            <a:ext cx="4455776"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5">
            <a:extLst>
              <a:ext uri="{FF2B5EF4-FFF2-40B4-BE49-F238E27FC236}">
                <a16:creationId xmlns:a16="http://schemas.microsoft.com/office/drawing/2014/main" id="{3563ED67-4A55-49C7-9999-E6236B8F1E90}"/>
              </a:ext>
            </a:extLst>
          </p:cNvPr>
          <p:cNvSpPr>
            <a:spLocks noGrp="1" noChangeArrowheads="1"/>
          </p:cNvSpPr>
          <p:nvPr>
            <p:ph type="dt" sz="half" idx="10"/>
          </p:nvPr>
        </p:nvSpPr>
        <p:spPr/>
        <p:txBody>
          <a:bodyPr/>
          <a:lstStyle>
            <a:lvl1pPr defTabSz="449170" eaLnBrk="1" hangingPunct="1">
              <a:spcBef>
                <a:spcPct val="50000"/>
              </a:spcBef>
              <a:defRPr i="1"/>
            </a:lvl1pPr>
          </a:lstStyle>
          <a:p>
            <a:pPr>
              <a:defRPr/>
            </a:pPr>
            <a:endParaRPr lang="fr-FR"/>
          </a:p>
        </p:txBody>
      </p:sp>
      <p:sp>
        <p:nvSpPr>
          <p:cNvPr id="8" name="Rectangle 6">
            <a:extLst>
              <a:ext uri="{FF2B5EF4-FFF2-40B4-BE49-F238E27FC236}">
                <a16:creationId xmlns:a16="http://schemas.microsoft.com/office/drawing/2014/main" id="{C18F5C4B-B8B5-46DE-8BA9-F1FE3527987D}"/>
              </a:ext>
            </a:extLst>
          </p:cNvPr>
          <p:cNvSpPr>
            <a:spLocks noGrp="1" noChangeArrowheads="1"/>
          </p:cNvSpPr>
          <p:nvPr>
            <p:ph type="ftr" sz="quarter" idx="11"/>
          </p:nvPr>
        </p:nvSpPr>
        <p:spPr/>
        <p:txBody>
          <a:bodyPr/>
          <a:lstStyle>
            <a:lvl1pPr defTabSz="449170" eaLnBrk="1" hangingPunct="1">
              <a:spcBef>
                <a:spcPct val="50000"/>
              </a:spcBef>
              <a:defRPr i="1"/>
            </a:lvl1pPr>
          </a:lstStyle>
          <a:p>
            <a:pPr>
              <a:defRPr/>
            </a:pPr>
            <a:endParaRPr lang="fr-FR"/>
          </a:p>
        </p:txBody>
      </p:sp>
      <p:sp>
        <p:nvSpPr>
          <p:cNvPr id="9" name="Rectangle 7">
            <a:extLst>
              <a:ext uri="{FF2B5EF4-FFF2-40B4-BE49-F238E27FC236}">
                <a16:creationId xmlns:a16="http://schemas.microsoft.com/office/drawing/2014/main" id="{E760C362-11E6-4E25-A1E6-AA524E2A9458}"/>
              </a:ext>
            </a:extLst>
          </p:cNvPr>
          <p:cNvSpPr>
            <a:spLocks noGrp="1" noChangeArrowheads="1"/>
          </p:cNvSpPr>
          <p:nvPr>
            <p:ph type="sldNum" sz="quarter" idx="12"/>
          </p:nvPr>
        </p:nvSpPr>
        <p:spPr/>
        <p:txBody>
          <a:bodyPr/>
          <a:lstStyle>
            <a:lvl1pPr defTabSz="447675" eaLnBrk="1" hangingPunct="1">
              <a:spcBef>
                <a:spcPct val="50000"/>
              </a:spcBef>
              <a:defRPr i="1">
                <a:cs typeface="Arial" panose="020B0604020202020204" pitchFamily="34" charset="0"/>
              </a:defRPr>
            </a:lvl1pPr>
          </a:lstStyle>
          <a:p>
            <a:fld id="{93AE5704-F9FC-4715-8EF9-6F6D89BA5A0C}" type="slidenum">
              <a:rPr lang="fr-FR" altLang="fr-FR"/>
              <a:pPr/>
              <a:t>‹N°›</a:t>
            </a:fld>
            <a:endParaRPr lang="fr-FR" altLang="fr-FR"/>
          </a:p>
        </p:txBody>
      </p:sp>
    </p:spTree>
    <p:extLst>
      <p:ext uri="{BB962C8B-B14F-4D97-AF65-F5344CB8AC3E}">
        <p14:creationId xmlns:p14="http://schemas.microsoft.com/office/powerpoint/2010/main" val="32269992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5">
            <a:extLst>
              <a:ext uri="{FF2B5EF4-FFF2-40B4-BE49-F238E27FC236}">
                <a16:creationId xmlns:a16="http://schemas.microsoft.com/office/drawing/2014/main" id="{EEBB80C7-011E-4FE0-9BAC-EA472E73A2A5}"/>
              </a:ext>
            </a:extLst>
          </p:cNvPr>
          <p:cNvSpPr>
            <a:spLocks noGrp="1" noChangeArrowheads="1"/>
          </p:cNvSpPr>
          <p:nvPr>
            <p:ph type="dt" sz="half" idx="10"/>
          </p:nvPr>
        </p:nvSpPr>
        <p:spPr/>
        <p:txBody>
          <a:bodyPr/>
          <a:lstStyle>
            <a:lvl1pPr defTabSz="449170" eaLnBrk="1" hangingPunct="1">
              <a:spcBef>
                <a:spcPct val="50000"/>
              </a:spcBef>
              <a:defRPr i="1"/>
            </a:lvl1pPr>
          </a:lstStyle>
          <a:p>
            <a:pPr>
              <a:defRPr/>
            </a:pPr>
            <a:endParaRPr lang="fr-FR"/>
          </a:p>
        </p:txBody>
      </p:sp>
      <p:sp>
        <p:nvSpPr>
          <p:cNvPr id="4" name="Rectangle 6">
            <a:extLst>
              <a:ext uri="{FF2B5EF4-FFF2-40B4-BE49-F238E27FC236}">
                <a16:creationId xmlns:a16="http://schemas.microsoft.com/office/drawing/2014/main" id="{91C7241D-0CD7-49F2-AEE9-BD149CA01FD7}"/>
              </a:ext>
            </a:extLst>
          </p:cNvPr>
          <p:cNvSpPr>
            <a:spLocks noGrp="1" noChangeArrowheads="1"/>
          </p:cNvSpPr>
          <p:nvPr>
            <p:ph type="ftr" sz="quarter" idx="11"/>
          </p:nvPr>
        </p:nvSpPr>
        <p:spPr/>
        <p:txBody>
          <a:bodyPr/>
          <a:lstStyle>
            <a:lvl1pPr defTabSz="449170" eaLnBrk="1" hangingPunct="1">
              <a:spcBef>
                <a:spcPct val="50000"/>
              </a:spcBef>
              <a:defRPr i="1"/>
            </a:lvl1pPr>
          </a:lstStyle>
          <a:p>
            <a:pPr>
              <a:defRPr/>
            </a:pPr>
            <a:endParaRPr lang="fr-FR"/>
          </a:p>
        </p:txBody>
      </p:sp>
      <p:sp>
        <p:nvSpPr>
          <p:cNvPr id="5" name="Rectangle 7">
            <a:extLst>
              <a:ext uri="{FF2B5EF4-FFF2-40B4-BE49-F238E27FC236}">
                <a16:creationId xmlns:a16="http://schemas.microsoft.com/office/drawing/2014/main" id="{3E9B6DB5-F65A-43A0-A296-9D9E436E0403}"/>
              </a:ext>
            </a:extLst>
          </p:cNvPr>
          <p:cNvSpPr>
            <a:spLocks noGrp="1" noChangeArrowheads="1"/>
          </p:cNvSpPr>
          <p:nvPr>
            <p:ph type="sldNum" sz="quarter" idx="12"/>
          </p:nvPr>
        </p:nvSpPr>
        <p:spPr/>
        <p:txBody>
          <a:bodyPr/>
          <a:lstStyle>
            <a:lvl1pPr defTabSz="447675" eaLnBrk="1" hangingPunct="1">
              <a:spcBef>
                <a:spcPct val="50000"/>
              </a:spcBef>
              <a:defRPr i="1">
                <a:cs typeface="Arial" panose="020B0604020202020204" pitchFamily="34" charset="0"/>
              </a:defRPr>
            </a:lvl1pPr>
          </a:lstStyle>
          <a:p>
            <a:fld id="{6314CE79-C32F-4760-A40A-F3BF55F0D0C3}" type="slidenum">
              <a:rPr lang="fr-FR" altLang="fr-FR"/>
              <a:pPr/>
              <a:t>‹N°›</a:t>
            </a:fld>
            <a:endParaRPr lang="fr-FR" altLang="fr-FR"/>
          </a:p>
        </p:txBody>
      </p:sp>
    </p:spTree>
    <p:extLst>
      <p:ext uri="{BB962C8B-B14F-4D97-AF65-F5344CB8AC3E}">
        <p14:creationId xmlns:p14="http://schemas.microsoft.com/office/powerpoint/2010/main" val="10413517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306C8A66-4148-4C70-8811-BD0BD21EC5A1}"/>
              </a:ext>
            </a:extLst>
          </p:cNvPr>
          <p:cNvSpPr>
            <a:spLocks noGrp="1" noChangeArrowheads="1"/>
          </p:cNvSpPr>
          <p:nvPr>
            <p:ph type="dt" sz="half" idx="10"/>
          </p:nvPr>
        </p:nvSpPr>
        <p:spPr/>
        <p:txBody>
          <a:bodyPr/>
          <a:lstStyle>
            <a:lvl1pPr defTabSz="449170" eaLnBrk="1" hangingPunct="1">
              <a:spcBef>
                <a:spcPct val="50000"/>
              </a:spcBef>
              <a:defRPr i="1"/>
            </a:lvl1pPr>
          </a:lstStyle>
          <a:p>
            <a:pPr>
              <a:defRPr/>
            </a:pPr>
            <a:endParaRPr lang="fr-FR"/>
          </a:p>
        </p:txBody>
      </p:sp>
      <p:sp>
        <p:nvSpPr>
          <p:cNvPr id="3" name="Rectangle 6">
            <a:extLst>
              <a:ext uri="{FF2B5EF4-FFF2-40B4-BE49-F238E27FC236}">
                <a16:creationId xmlns:a16="http://schemas.microsoft.com/office/drawing/2014/main" id="{2AC90400-8D34-443E-8A06-5D974F59D5EF}"/>
              </a:ext>
            </a:extLst>
          </p:cNvPr>
          <p:cNvSpPr>
            <a:spLocks noGrp="1" noChangeArrowheads="1"/>
          </p:cNvSpPr>
          <p:nvPr>
            <p:ph type="ftr" sz="quarter" idx="11"/>
          </p:nvPr>
        </p:nvSpPr>
        <p:spPr/>
        <p:txBody>
          <a:bodyPr/>
          <a:lstStyle>
            <a:lvl1pPr defTabSz="449170" eaLnBrk="1" hangingPunct="1">
              <a:spcBef>
                <a:spcPct val="50000"/>
              </a:spcBef>
              <a:defRPr i="1"/>
            </a:lvl1pPr>
          </a:lstStyle>
          <a:p>
            <a:pPr>
              <a:defRPr/>
            </a:pPr>
            <a:endParaRPr lang="fr-FR"/>
          </a:p>
        </p:txBody>
      </p:sp>
      <p:sp>
        <p:nvSpPr>
          <p:cNvPr id="4" name="Rectangle 7">
            <a:extLst>
              <a:ext uri="{FF2B5EF4-FFF2-40B4-BE49-F238E27FC236}">
                <a16:creationId xmlns:a16="http://schemas.microsoft.com/office/drawing/2014/main" id="{EB7F488C-8B7B-4013-97B4-612EEBA65205}"/>
              </a:ext>
            </a:extLst>
          </p:cNvPr>
          <p:cNvSpPr>
            <a:spLocks noGrp="1" noChangeArrowheads="1"/>
          </p:cNvSpPr>
          <p:nvPr>
            <p:ph type="sldNum" sz="quarter" idx="12"/>
          </p:nvPr>
        </p:nvSpPr>
        <p:spPr/>
        <p:txBody>
          <a:bodyPr/>
          <a:lstStyle>
            <a:lvl1pPr defTabSz="447675" eaLnBrk="1" hangingPunct="1">
              <a:spcBef>
                <a:spcPct val="50000"/>
              </a:spcBef>
              <a:defRPr i="1">
                <a:cs typeface="Arial" panose="020B0604020202020204" pitchFamily="34" charset="0"/>
              </a:defRPr>
            </a:lvl1pPr>
          </a:lstStyle>
          <a:p>
            <a:fld id="{64E3CE97-4C9F-4354-AC7F-77AAC4950B3F}" type="slidenum">
              <a:rPr lang="fr-FR" altLang="fr-FR"/>
              <a:pPr/>
              <a:t>‹N°›</a:t>
            </a:fld>
            <a:endParaRPr lang="fr-FR" altLang="fr-FR"/>
          </a:p>
        </p:txBody>
      </p:sp>
    </p:spTree>
    <p:extLst>
      <p:ext uri="{BB962C8B-B14F-4D97-AF65-F5344CB8AC3E}">
        <p14:creationId xmlns:p14="http://schemas.microsoft.com/office/powerpoint/2010/main" val="4932952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04033" y="300987"/>
            <a:ext cx="3316456" cy="1280945"/>
          </a:xfrm>
        </p:spPr>
        <p:txBody>
          <a:bodyPr anchor="b"/>
          <a:lstStyle>
            <a:lvl1pPr algn="l">
              <a:defRPr sz="2200" b="1"/>
            </a:lvl1pPr>
          </a:lstStyle>
          <a:p>
            <a:r>
              <a:rPr lang="fr-FR"/>
              <a:t>Modifiez le style du titre</a:t>
            </a:r>
          </a:p>
        </p:txBody>
      </p:sp>
      <p:sp>
        <p:nvSpPr>
          <p:cNvPr id="3" name="Espace réservé du contenu 2"/>
          <p:cNvSpPr>
            <a:spLocks noGrp="1"/>
          </p:cNvSpPr>
          <p:nvPr>
            <p:ph idx="1"/>
          </p:nvPr>
        </p:nvSpPr>
        <p:spPr>
          <a:xfrm>
            <a:off x="3941246" y="300989"/>
            <a:ext cx="5635349" cy="6451973"/>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504033" y="1581934"/>
            <a:ext cx="3316456" cy="5171028"/>
          </a:xfrm>
        </p:spPr>
        <p:txBody>
          <a:bodyPr/>
          <a:lstStyle>
            <a:lvl1pPr marL="0" indent="0">
              <a:buNone/>
              <a:defRPr sz="1500"/>
            </a:lvl1pPr>
            <a:lvl2pPr marL="503920" indent="0">
              <a:buNone/>
              <a:defRPr sz="1300"/>
            </a:lvl2pPr>
            <a:lvl3pPr marL="1007838" indent="0">
              <a:buNone/>
              <a:defRPr sz="1100"/>
            </a:lvl3pPr>
            <a:lvl4pPr marL="1511758" indent="0">
              <a:buNone/>
              <a:defRPr sz="1000"/>
            </a:lvl4pPr>
            <a:lvl5pPr marL="2015677" indent="0">
              <a:buNone/>
              <a:defRPr sz="1000"/>
            </a:lvl5pPr>
            <a:lvl6pPr marL="2519597" indent="0">
              <a:buNone/>
              <a:defRPr sz="1000"/>
            </a:lvl6pPr>
            <a:lvl7pPr marL="3023515" indent="0">
              <a:buNone/>
              <a:defRPr sz="1000"/>
            </a:lvl7pPr>
            <a:lvl8pPr marL="3527435" indent="0">
              <a:buNone/>
              <a:defRPr sz="1000"/>
            </a:lvl8pPr>
            <a:lvl9pPr marL="4031354" indent="0">
              <a:buNone/>
              <a:defRPr sz="1000"/>
            </a:lvl9pPr>
          </a:lstStyle>
          <a:p>
            <a:pPr lvl="0"/>
            <a:r>
              <a:rPr lang="fr-FR"/>
              <a:t>Modifiez les styles du texte du masque</a:t>
            </a:r>
          </a:p>
        </p:txBody>
      </p:sp>
      <p:sp>
        <p:nvSpPr>
          <p:cNvPr id="5" name="Rectangle 5">
            <a:extLst>
              <a:ext uri="{FF2B5EF4-FFF2-40B4-BE49-F238E27FC236}">
                <a16:creationId xmlns:a16="http://schemas.microsoft.com/office/drawing/2014/main" id="{5EE99FDE-F451-46C6-901B-C61895E22F4F}"/>
              </a:ext>
            </a:extLst>
          </p:cNvPr>
          <p:cNvSpPr>
            <a:spLocks noGrp="1" noChangeArrowheads="1"/>
          </p:cNvSpPr>
          <p:nvPr>
            <p:ph type="dt" sz="half" idx="10"/>
          </p:nvPr>
        </p:nvSpPr>
        <p:spPr/>
        <p:txBody>
          <a:bodyPr/>
          <a:lstStyle>
            <a:lvl1pPr defTabSz="449170" eaLnBrk="1" hangingPunct="1">
              <a:spcBef>
                <a:spcPct val="50000"/>
              </a:spcBef>
              <a:defRPr i="1"/>
            </a:lvl1pPr>
          </a:lstStyle>
          <a:p>
            <a:pPr>
              <a:defRPr/>
            </a:pPr>
            <a:endParaRPr lang="fr-FR"/>
          </a:p>
        </p:txBody>
      </p:sp>
      <p:sp>
        <p:nvSpPr>
          <p:cNvPr id="6" name="Rectangle 6">
            <a:extLst>
              <a:ext uri="{FF2B5EF4-FFF2-40B4-BE49-F238E27FC236}">
                <a16:creationId xmlns:a16="http://schemas.microsoft.com/office/drawing/2014/main" id="{E89C1846-B0C0-4BD0-BCCE-241C557F64E2}"/>
              </a:ext>
            </a:extLst>
          </p:cNvPr>
          <p:cNvSpPr>
            <a:spLocks noGrp="1" noChangeArrowheads="1"/>
          </p:cNvSpPr>
          <p:nvPr>
            <p:ph type="ftr" sz="quarter" idx="11"/>
          </p:nvPr>
        </p:nvSpPr>
        <p:spPr/>
        <p:txBody>
          <a:bodyPr/>
          <a:lstStyle>
            <a:lvl1pPr defTabSz="449170" eaLnBrk="1" hangingPunct="1">
              <a:spcBef>
                <a:spcPct val="50000"/>
              </a:spcBef>
              <a:defRPr i="1"/>
            </a:lvl1pPr>
          </a:lstStyle>
          <a:p>
            <a:pPr>
              <a:defRPr/>
            </a:pPr>
            <a:endParaRPr lang="fr-FR"/>
          </a:p>
        </p:txBody>
      </p:sp>
      <p:sp>
        <p:nvSpPr>
          <p:cNvPr id="7" name="Rectangle 7">
            <a:extLst>
              <a:ext uri="{FF2B5EF4-FFF2-40B4-BE49-F238E27FC236}">
                <a16:creationId xmlns:a16="http://schemas.microsoft.com/office/drawing/2014/main" id="{62F65B9D-4504-4B37-BD00-7D83720902ED}"/>
              </a:ext>
            </a:extLst>
          </p:cNvPr>
          <p:cNvSpPr>
            <a:spLocks noGrp="1" noChangeArrowheads="1"/>
          </p:cNvSpPr>
          <p:nvPr>
            <p:ph type="sldNum" sz="quarter" idx="12"/>
          </p:nvPr>
        </p:nvSpPr>
        <p:spPr/>
        <p:txBody>
          <a:bodyPr/>
          <a:lstStyle>
            <a:lvl1pPr defTabSz="447675" eaLnBrk="1" hangingPunct="1">
              <a:spcBef>
                <a:spcPct val="50000"/>
              </a:spcBef>
              <a:defRPr i="1">
                <a:cs typeface="Arial" panose="020B0604020202020204" pitchFamily="34" charset="0"/>
              </a:defRPr>
            </a:lvl1pPr>
          </a:lstStyle>
          <a:p>
            <a:fld id="{981F1E28-660F-4CEB-94E7-4622C1CC675F}" type="slidenum">
              <a:rPr lang="fr-FR" altLang="fr-FR"/>
              <a:pPr/>
              <a:t>‹N°›</a:t>
            </a:fld>
            <a:endParaRPr lang="fr-FR" altLang="fr-FR"/>
          </a:p>
        </p:txBody>
      </p:sp>
    </p:spTree>
    <p:extLst>
      <p:ext uri="{BB962C8B-B14F-4D97-AF65-F5344CB8AC3E}">
        <p14:creationId xmlns:p14="http://schemas.microsoft.com/office/powerpoint/2010/main" val="215211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75873" y="5291772"/>
            <a:ext cx="6048375" cy="624724"/>
          </a:xfrm>
        </p:spPr>
        <p:txBody>
          <a:bodyPr anchor="b"/>
          <a:lstStyle>
            <a:lvl1pPr algn="l">
              <a:defRPr sz="2200" b="1"/>
            </a:lvl1pPr>
          </a:lstStyle>
          <a:p>
            <a:r>
              <a:rPr lang="fr-FR"/>
              <a:t>Modifiez le style du titre</a:t>
            </a:r>
          </a:p>
        </p:txBody>
      </p:sp>
      <p:sp>
        <p:nvSpPr>
          <p:cNvPr id="3" name="Espace réservé pour une image  2"/>
          <p:cNvSpPr>
            <a:spLocks noGrp="1"/>
          </p:cNvSpPr>
          <p:nvPr>
            <p:ph type="pic" idx="1"/>
          </p:nvPr>
        </p:nvSpPr>
        <p:spPr>
          <a:xfrm>
            <a:off x="1975873" y="675471"/>
            <a:ext cx="6048375" cy="4535805"/>
          </a:xfrm>
        </p:spPr>
        <p:txBody>
          <a:bodyPr/>
          <a:lstStyle>
            <a:lvl1pPr marL="0" indent="0">
              <a:buNone/>
              <a:defRPr sz="3500"/>
            </a:lvl1pPr>
            <a:lvl2pPr marL="503920" indent="0">
              <a:buNone/>
              <a:defRPr sz="3100"/>
            </a:lvl2pPr>
            <a:lvl3pPr marL="1007838" indent="0">
              <a:buNone/>
              <a:defRPr sz="2600"/>
            </a:lvl3pPr>
            <a:lvl4pPr marL="1511758" indent="0">
              <a:buNone/>
              <a:defRPr sz="2200"/>
            </a:lvl4pPr>
            <a:lvl5pPr marL="2015677" indent="0">
              <a:buNone/>
              <a:defRPr sz="2200"/>
            </a:lvl5pPr>
            <a:lvl6pPr marL="2519597" indent="0">
              <a:buNone/>
              <a:defRPr sz="2200"/>
            </a:lvl6pPr>
            <a:lvl7pPr marL="3023515" indent="0">
              <a:buNone/>
              <a:defRPr sz="2200"/>
            </a:lvl7pPr>
            <a:lvl8pPr marL="3527435" indent="0">
              <a:buNone/>
              <a:defRPr sz="2200"/>
            </a:lvl8pPr>
            <a:lvl9pPr marL="4031354" indent="0">
              <a:buNone/>
              <a:defRPr sz="2200"/>
            </a:lvl9pPr>
          </a:lstStyle>
          <a:p>
            <a:pPr lvl="0"/>
            <a:r>
              <a:rPr lang="fr-FR" noProof="0"/>
              <a:t>Cliquez sur l'icône pour ajouter une image</a:t>
            </a:r>
          </a:p>
        </p:txBody>
      </p:sp>
      <p:sp>
        <p:nvSpPr>
          <p:cNvPr id="4" name="Espace réservé du texte 3"/>
          <p:cNvSpPr>
            <a:spLocks noGrp="1"/>
          </p:cNvSpPr>
          <p:nvPr>
            <p:ph type="body" sz="half" idx="2"/>
          </p:nvPr>
        </p:nvSpPr>
        <p:spPr>
          <a:xfrm>
            <a:off x="1975873" y="5916496"/>
            <a:ext cx="6048375" cy="887211"/>
          </a:xfrm>
        </p:spPr>
        <p:txBody>
          <a:bodyPr/>
          <a:lstStyle>
            <a:lvl1pPr marL="0" indent="0">
              <a:buNone/>
              <a:defRPr sz="1500"/>
            </a:lvl1pPr>
            <a:lvl2pPr marL="503920" indent="0">
              <a:buNone/>
              <a:defRPr sz="1300"/>
            </a:lvl2pPr>
            <a:lvl3pPr marL="1007838" indent="0">
              <a:buNone/>
              <a:defRPr sz="1100"/>
            </a:lvl3pPr>
            <a:lvl4pPr marL="1511758" indent="0">
              <a:buNone/>
              <a:defRPr sz="1000"/>
            </a:lvl4pPr>
            <a:lvl5pPr marL="2015677" indent="0">
              <a:buNone/>
              <a:defRPr sz="1000"/>
            </a:lvl5pPr>
            <a:lvl6pPr marL="2519597" indent="0">
              <a:buNone/>
              <a:defRPr sz="1000"/>
            </a:lvl6pPr>
            <a:lvl7pPr marL="3023515" indent="0">
              <a:buNone/>
              <a:defRPr sz="1000"/>
            </a:lvl7pPr>
            <a:lvl8pPr marL="3527435" indent="0">
              <a:buNone/>
              <a:defRPr sz="1000"/>
            </a:lvl8pPr>
            <a:lvl9pPr marL="4031354" indent="0">
              <a:buNone/>
              <a:defRPr sz="1000"/>
            </a:lvl9pPr>
          </a:lstStyle>
          <a:p>
            <a:pPr lvl="0"/>
            <a:r>
              <a:rPr lang="fr-FR"/>
              <a:t>Modifiez les styles du texte du masque</a:t>
            </a:r>
          </a:p>
        </p:txBody>
      </p:sp>
      <p:sp>
        <p:nvSpPr>
          <p:cNvPr id="5" name="Rectangle 5">
            <a:extLst>
              <a:ext uri="{FF2B5EF4-FFF2-40B4-BE49-F238E27FC236}">
                <a16:creationId xmlns:a16="http://schemas.microsoft.com/office/drawing/2014/main" id="{180ADF68-2631-4917-A014-244675C6C843}"/>
              </a:ext>
            </a:extLst>
          </p:cNvPr>
          <p:cNvSpPr>
            <a:spLocks noGrp="1" noChangeArrowheads="1"/>
          </p:cNvSpPr>
          <p:nvPr>
            <p:ph type="dt" sz="half" idx="10"/>
          </p:nvPr>
        </p:nvSpPr>
        <p:spPr/>
        <p:txBody>
          <a:bodyPr/>
          <a:lstStyle>
            <a:lvl1pPr defTabSz="449170" eaLnBrk="1" hangingPunct="1">
              <a:spcBef>
                <a:spcPct val="50000"/>
              </a:spcBef>
              <a:defRPr i="1"/>
            </a:lvl1pPr>
          </a:lstStyle>
          <a:p>
            <a:pPr>
              <a:defRPr/>
            </a:pPr>
            <a:endParaRPr lang="fr-FR"/>
          </a:p>
        </p:txBody>
      </p:sp>
      <p:sp>
        <p:nvSpPr>
          <p:cNvPr id="6" name="Rectangle 6">
            <a:extLst>
              <a:ext uri="{FF2B5EF4-FFF2-40B4-BE49-F238E27FC236}">
                <a16:creationId xmlns:a16="http://schemas.microsoft.com/office/drawing/2014/main" id="{EAD3C6EC-6426-40DD-A4BD-7C8217C55157}"/>
              </a:ext>
            </a:extLst>
          </p:cNvPr>
          <p:cNvSpPr>
            <a:spLocks noGrp="1" noChangeArrowheads="1"/>
          </p:cNvSpPr>
          <p:nvPr>
            <p:ph type="ftr" sz="quarter" idx="11"/>
          </p:nvPr>
        </p:nvSpPr>
        <p:spPr/>
        <p:txBody>
          <a:bodyPr/>
          <a:lstStyle>
            <a:lvl1pPr defTabSz="449170" eaLnBrk="1" hangingPunct="1">
              <a:spcBef>
                <a:spcPct val="50000"/>
              </a:spcBef>
              <a:defRPr i="1"/>
            </a:lvl1pPr>
          </a:lstStyle>
          <a:p>
            <a:pPr>
              <a:defRPr/>
            </a:pPr>
            <a:endParaRPr lang="fr-FR"/>
          </a:p>
        </p:txBody>
      </p:sp>
      <p:sp>
        <p:nvSpPr>
          <p:cNvPr id="7" name="Rectangle 7">
            <a:extLst>
              <a:ext uri="{FF2B5EF4-FFF2-40B4-BE49-F238E27FC236}">
                <a16:creationId xmlns:a16="http://schemas.microsoft.com/office/drawing/2014/main" id="{4B33876D-C7FE-4093-8EE2-795FA83DFE81}"/>
              </a:ext>
            </a:extLst>
          </p:cNvPr>
          <p:cNvSpPr>
            <a:spLocks noGrp="1" noChangeArrowheads="1"/>
          </p:cNvSpPr>
          <p:nvPr>
            <p:ph type="sldNum" sz="quarter" idx="12"/>
          </p:nvPr>
        </p:nvSpPr>
        <p:spPr/>
        <p:txBody>
          <a:bodyPr/>
          <a:lstStyle>
            <a:lvl1pPr defTabSz="447675" eaLnBrk="1" hangingPunct="1">
              <a:spcBef>
                <a:spcPct val="50000"/>
              </a:spcBef>
              <a:defRPr i="1">
                <a:cs typeface="Arial" panose="020B0604020202020204" pitchFamily="34" charset="0"/>
              </a:defRPr>
            </a:lvl1pPr>
          </a:lstStyle>
          <a:p>
            <a:fld id="{0700EAAA-E0D1-4B4E-A24B-2764230B42B7}" type="slidenum">
              <a:rPr lang="fr-FR" altLang="fr-FR"/>
              <a:pPr/>
              <a:t>‹N°›</a:t>
            </a:fld>
            <a:endParaRPr lang="fr-FR" altLang="fr-FR"/>
          </a:p>
        </p:txBody>
      </p:sp>
    </p:spTree>
    <p:extLst>
      <p:ext uri="{BB962C8B-B14F-4D97-AF65-F5344CB8AC3E}">
        <p14:creationId xmlns:p14="http://schemas.microsoft.com/office/powerpoint/2010/main" val="7163835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a:extLst>
              <a:ext uri="{FF2B5EF4-FFF2-40B4-BE49-F238E27FC236}">
                <a16:creationId xmlns:a16="http://schemas.microsoft.com/office/drawing/2014/main" id="{2D9CA904-B23B-4844-918F-05608E88E9C1}"/>
              </a:ext>
            </a:extLst>
          </p:cNvPr>
          <p:cNvSpPr>
            <a:spLocks noGrp="1" noChangeArrowheads="1"/>
          </p:cNvSpPr>
          <p:nvPr>
            <p:ph type="dt" sz="half" idx="10"/>
          </p:nvPr>
        </p:nvSpPr>
        <p:spPr/>
        <p:txBody>
          <a:bodyPr/>
          <a:lstStyle>
            <a:lvl1pPr defTabSz="449170" eaLnBrk="1" hangingPunct="1">
              <a:spcBef>
                <a:spcPct val="50000"/>
              </a:spcBef>
              <a:defRPr i="1"/>
            </a:lvl1pPr>
          </a:lstStyle>
          <a:p>
            <a:pPr>
              <a:defRPr/>
            </a:pPr>
            <a:endParaRPr lang="fr-FR"/>
          </a:p>
        </p:txBody>
      </p:sp>
      <p:sp>
        <p:nvSpPr>
          <p:cNvPr id="5" name="Rectangle 6">
            <a:extLst>
              <a:ext uri="{FF2B5EF4-FFF2-40B4-BE49-F238E27FC236}">
                <a16:creationId xmlns:a16="http://schemas.microsoft.com/office/drawing/2014/main" id="{B52352D0-42E6-4505-B765-7947DDAA62A9}"/>
              </a:ext>
            </a:extLst>
          </p:cNvPr>
          <p:cNvSpPr>
            <a:spLocks noGrp="1" noChangeArrowheads="1"/>
          </p:cNvSpPr>
          <p:nvPr>
            <p:ph type="ftr" sz="quarter" idx="11"/>
          </p:nvPr>
        </p:nvSpPr>
        <p:spPr/>
        <p:txBody>
          <a:bodyPr/>
          <a:lstStyle>
            <a:lvl1pPr defTabSz="449170" eaLnBrk="1" hangingPunct="1">
              <a:spcBef>
                <a:spcPct val="50000"/>
              </a:spcBef>
              <a:defRPr i="1"/>
            </a:lvl1pPr>
          </a:lstStyle>
          <a:p>
            <a:pPr>
              <a:defRPr/>
            </a:pPr>
            <a:endParaRPr lang="fr-FR"/>
          </a:p>
        </p:txBody>
      </p:sp>
      <p:sp>
        <p:nvSpPr>
          <p:cNvPr id="6" name="Rectangle 7">
            <a:extLst>
              <a:ext uri="{FF2B5EF4-FFF2-40B4-BE49-F238E27FC236}">
                <a16:creationId xmlns:a16="http://schemas.microsoft.com/office/drawing/2014/main" id="{923912F4-21CF-458F-B539-A75D5285948B}"/>
              </a:ext>
            </a:extLst>
          </p:cNvPr>
          <p:cNvSpPr>
            <a:spLocks noGrp="1" noChangeArrowheads="1"/>
          </p:cNvSpPr>
          <p:nvPr>
            <p:ph type="sldNum" sz="quarter" idx="12"/>
          </p:nvPr>
        </p:nvSpPr>
        <p:spPr/>
        <p:txBody>
          <a:bodyPr/>
          <a:lstStyle>
            <a:lvl1pPr defTabSz="447675" eaLnBrk="1" hangingPunct="1">
              <a:spcBef>
                <a:spcPct val="50000"/>
              </a:spcBef>
              <a:defRPr i="1">
                <a:cs typeface="Arial" panose="020B0604020202020204" pitchFamily="34" charset="0"/>
              </a:defRPr>
            </a:lvl1pPr>
          </a:lstStyle>
          <a:p>
            <a:fld id="{953C5245-FCFD-4F3D-A546-29E561523022}" type="slidenum">
              <a:rPr lang="fr-FR" altLang="fr-FR"/>
              <a:pPr/>
              <a:t>‹N°›</a:t>
            </a:fld>
            <a:endParaRPr lang="fr-FR" altLang="fr-FR"/>
          </a:p>
        </p:txBody>
      </p:sp>
    </p:spTree>
    <p:extLst>
      <p:ext uri="{BB962C8B-B14F-4D97-AF65-F5344CB8AC3E}">
        <p14:creationId xmlns:p14="http://schemas.microsoft.com/office/powerpoint/2010/main" val="8868012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434461" y="671971"/>
            <a:ext cx="1890117" cy="6047740"/>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1764109" y="671971"/>
            <a:ext cx="5502341" cy="604774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a:extLst>
              <a:ext uri="{FF2B5EF4-FFF2-40B4-BE49-F238E27FC236}">
                <a16:creationId xmlns:a16="http://schemas.microsoft.com/office/drawing/2014/main" id="{557191F8-5A70-4F23-83F0-97C3E2424EF2}"/>
              </a:ext>
            </a:extLst>
          </p:cNvPr>
          <p:cNvSpPr>
            <a:spLocks noGrp="1" noChangeArrowheads="1"/>
          </p:cNvSpPr>
          <p:nvPr>
            <p:ph type="dt" sz="half" idx="10"/>
          </p:nvPr>
        </p:nvSpPr>
        <p:spPr/>
        <p:txBody>
          <a:bodyPr/>
          <a:lstStyle>
            <a:lvl1pPr defTabSz="449170" eaLnBrk="1" hangingPunct="1">
              <a:spcBef>
                <a:spcPct val="50000"/>
              </a:spcBef>
              <a:defRPr i="1"/>
            </a:lvl1pPr>
          </a:lstStyle>
          <a:p>
            <a:pPr>
              <a:defRPr/>
            </a:pPr>
            <a:endParaRPr lang="fr-FR"/>
          </a:p>
        </p:txBody>
      </p:sp>
      <p:sp>
        <p:nvSpPr>
          <p:cNvPr id="5" name="Rectangle 6">
            <a:extLst>
              <a:ext uri="{FF2B5EF4-FFF2-40B4-BE49-F238E27FC236}">
                <a16:creationId xmlns:a16="http://schemas.microsoft.com/office/drawing/2014/main" id="{F999984F-6E17-4843-92C9-DD65B514B8E9}"/>
              </a:ext>
            </a:extLst>
          </p:cNvPr>
          <p:cNvSpPr>
            <a:spLocks noGrp="1" noChangeArrowheads="1"/>
          </p:cNvSpPr>
          <p:nvPr>
            <p:ph type="ftr" sz="quarter" idx="11"/>
          </p:nvPr>
        </p:nvSpPr>
        <p:spPr/>
        <p:txBody>
          <a:bodyPr/>
          <a:lstStyle>
            <a:lvl1pPr defTabSz="449170" eaLnBrk="1" hangingPunct="1">
              <a:spcBef>
                <a:spcPct val="50000"/>
              </a:spcBef>
              <a:defRPr i="1"/>
            </a:lvl1pPr>
          </a:lstStyle>
          <a:p>
            <a:pPr>
              <a:defRPr/>
            </a:pPr>
            <a:endParaRPr lang="fr-FR"/>
          </a:p>
        </p:txBody>
      </p:sp>
      <p:sp>
        <p:nvSpPr>
          <p:cNvPr id="6" name="Rectangle 7">
            <a:extLst>
              <a:ext uri="{FF2B5EF4-FFF2-40B4-BE49-F238E27FC236}">
                <a16:creationId xmlns:a16="http://schemas.microsoft.com/office/drawing/2014/main" id="{9D63E8E7-D214-4D40-A21E-FF396A2A00EC}"/>
              </a:ext>
            </a:extLst>
          </p:cNvPr>
          <p:cNvSpPr>
            <a:spLocks noGrp="1" noChangeArrowheads="1"/>
          </p:cNvSpPr>
          <p:nvPr>
            <p:ph type="sldNum" sz="quarter" idx="12"/>
          </p:nvPr>
        </p:nvSpPr>
        <p:spPr/>
        <p:txBody>
          <a:bodyPr/>
          <a:lstStyle>
            <a:lvl1pPr defTabSz="447675" eaLnBrk="1" hangingPunct="1">
              <a:spcBef>
                <a:spcPct val="50000"/>
              </a:spcBef>
              <a:defRPr i="1">
                <a:cs typeface="Arial" panose="020B0604020202020204" pitchFamily="34" charset="0"/>
              </a:defRPr>
            </a:lvl1pPr>
          </a:lstStyle>
          <a:p>
            <a:fld id="{1A0824AD-84B2-4FDF-B3DD-91CFBCA1C782}" type="slidenum">
              <a:rPr lang="fr-FR" altLang="fr-FR"/>
              <a:pPr/>
              <a:t>‹N°›</a:t>
            </a:fld>
            <a:endParaRPr lang="fr-FR" altLang="fr-FR"/>
          </a:p>
        </p:txBody>
      </p:sp>
    </p:spTree>
    <p:extLst>
      <p:ext uri="{BB962C8B-B14F-4D97-AF65-F5344CB8AC3E}">
        <p14:creationId xmlns:p14="http://schemas.microsoft.com/office/powerpoint/2010/main" val="36468863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7295119"/>
            <a:ext cx="198438" cy="264556"/>
          </a:xfrm>
          <a:prstGeom prst="rect">
            <a:avLst/>
          </a:prstGeom>
          <a:ln>
            <a:solidFill>
              <a:schemeClr val="tx1">
                <a:alpha val="0"/>
              </a:schemeClr>
            </a:solidFill>
          </a:ln>
        </p:spPr>
        <p:txBody>
          <a:bodyPr/>
          <a:lstStyle>
            <a:lvl1pPr>
              <a:defRPr sz="110">
                <a:solidFill>
                  <a:schemeClr val="tx1">
                    <a:alpha val="0"/>
                  </a:schemeClr>
                </a:solidFill>
              </a:defRPr>
            </a:lvl1pPr>
          </a:lstStyle>
          <a:p>
            <a:fld id="{A0D324E6-168B-49CF-88F7-1B95819E3F9B}" type="datetime1">
              <a:rPr lang="fr-FR" smtClean="0"/>
              <a:pPr/>
              <a:t>30/01/2021</a:t>
            </a:fld>
            <a:endParaRPr lang="fr-FR"/>
          </a:p>
        </p:txBody>
      </p:sp>
      <p:sp>
        <p:nvSpPr>
          <p:cNvPr id="5" name="Espace réservé du pied de page 4"/>
          <p:cNvSpPr>
            <a:spLocks noGrp="1"/>
          </p:cNvSpPr>
          <p:nvPr>
            <p:ph type="ftr" sz="quarter" idx="11"/>
          </p:nvPr>
        </p:nvSpPr>
        <p:spPr bwMode="gray">
          <a:xfrm>
            <a:off x="793750" y="5761281"/>
            <a:ext cx="3571875" cy="1322778"/>
          </a:xfrm>
          <a:prstGeom prst="rect">
            <a:avLst/>
          </a:prstGeom>
        </p:spPr>
        <p:txBody>
          <a:bodyPr anchor="b" anchorCtr="0"/>
          <a:lstStyle>
            <a:lvl1pPr>
              <a:defRPr sz="1268"/>
            </a:lvl1pPr>
          </a:lstStyle>
          <a:p>
            <a:endParaRPr lang="fr-FR"/>
          </a:p>
        </p:txBody>
      </p:sp>
      <p:sp>
        <p:nvSpPr>
          <p:cNvPr id="6" name="Espace réservé du numéro de diapositive 5"/>
          <p:cNvSpPr>
            <a:spLocks noGrp="1"/>
          </p:cNvSpPr>
          <p:nvPr>
            <p:ph type="sldNum" sz="quarter" idx="12"/>
          </p:nvPr>
        </p:nvSpPr>
        <p:spPr bwMode="gray">
          <a:xfrm>
            <a:off x="0" y="7295119"/>
            <a:ext cx="198438" cy="264556"/>
          </a:xfrm>
          <a:prstGeom prst="rect">
            <a:avLst/>
          </a:prstGeom>
          <a:ln>
            <a:solidFill>
              <a:schemeClr val="tx1">
                <a:alpha val="0"/>
              </a:schemeClr>
            </a:solidFill>
          </a:ln>
        </p:spPr>
        <p:txBody>
          <a:bodyPr/>
          <a:lstStyle>
            <a:lvl1pPr>
              <a:defRPr sz="11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98438" cy="264556"/>
          </a:xfrm>
          <a:ln>
            <a:solidFill>
              <a:schemeClr val="tx1">
                <a:alpha val="0"/>
              </a:schemeClr>
            </a:solidFill>
          </a:ln>
        </p:spPr>
        <p:txBody>
          <a:bodyPr/>
          <a:lstStyle>
            <a:lvl1pPr>
              <a:defRPr sz="110">
                <a:solidFill>
                  <a:schemeClr val="tx1">
                    <a:alpha val="0"/>
                  </a:schemeClr>
                </a:solidFill>
              </a:defRPr>
            </a:lvl1pPr>
          </a:lstStyle>
          <a:p>
            <a:r>
              <a:rPr lang="fr-FR"/>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stretch>
            <a:fillRect/>
          </a:stretch>
        </p:blipFill>
        <p:spPr>
          <a:xfrm>
            <a:off x="-18553" y="2"/>
            <a:ext cx="10099177" cy="7573586"/>
          </a:xfrm>
          <a:prstGeom prst="rect">
            <a:avLst/>
          </a:prstGeom>
        </p:spPr>
      </p:pic>
    </p:spTree>
    <p:extLst>
      <p:ext uri="{BB962C8B-B14F-4D97-AF65-F5344CB8AC3E}">
        <p14:creationId xmlns:p14="http://schemas.microsoft.com/office/powerpoint/2010/main" val="11967158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a:blip r:embed="rId2"/>
          <a:stretch>
            <a:fillRect/>
          </a:stretch>
        </p:blipFill>
        <p:spPr>
          <a:xfrm>
            <a:off x="-18552" y="7877"/>
            <a:ext cx="10099177" cy="7573586"/>
          </a:xfrm>
          <a:prstGeom prst="rect">
            <a:avLst/>
          </a:prstGeom>
        </p:spPr>
      </p:pic>
      <p:sp>
        <p:nvSpPr>
          <p:cNvPr id="7" name="Titre 6"/>
          <p:cNvSpPr>
            <a:spLocks noGrp="1"/>
          </p:cNvSpPr>
          <p:nvPr>
            <p:ph type="title" hasCustomPrompt="1"/>
          </p:nvPr>
        </p:nvSpPr>
        <p:spPr bwMode="gray">
          <a:xfrm>
            <a:off x="0" y="0"/>
            <a:ext cx="198438" cy="264556"/>
          </a:xfrm>
          <a:ln>
            <a:solidFill>
              <a:schemeClr val="tx1">
                <a:alpha val="0"/>
              </a:schemeClr>
            </a:solidFill>
          </a:ln>
        </p:spPr>
        <p:txBody>
          <a:bodyPr/>
          <a:lstStyle>
            <a:lvl1pPr>
              <a:defRPr sz="11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7084589" y="7030564"/>
            <a:ext cx="1289844" cy="529111"/>
          </a:xfrm>
          <a:prstGeom prst="rect">
            <a:avLst/>
          </a:prstGeom>
        </p:spPr>
        <p:txBody>
          <a:bodyPr/>
          <a:lstStyle/>
          <a:p>
            <a:pPr algn="r"/>
            <a:fld id="{99BD388D-CA1A-43B3-B616-228F45499086}" type="datetime1">
              <a:rPr lang="fr-FR" cap="all" smtClean="0"/>
              <a:pPr algn="r"/>
              <a:t>30/01/2021</a:t>
            </a:fld>
            <a:endParaRPr lang="fr-FR" cap="all"/>
          </a:p>
        </p:txBody>
      </p:sp>
      <p:sp>
        <p:nvSpPr>
          <p:cNvPr id="8" name="Espace réservé du numéro de diapositive 7"/>
          <p:cNvSpPr>
            <a:spLocks noGrp="1"/>
          </p:cNvSpPr>
          <p:nvPr>
            <p:ph type="sldNum" sz="quarter" idx="12"/>
          </p:nvPr>
        </p:nvSpPr>
        <p:spPr bwMode="gray">
          <a:xfrm>
            <a:off x="8374433" y="7030564"/>
            <a:ext cx="1289844" cy="529111"/>
          </a:xfrm>
          <a:prstGeom prst="rect">
            <a:avLst/>
          </a:prstGeom>
        </p:spPr>
        <p:txBody>
          <a:bodyPr/>
          <a:lstStyle>
            <a:lvl1pPr algn="r">
              <a:defRPr sz="1764">
                <a:solidFill>
                  <a:srgbClr val="FF0000"/>
                </a:solidFill>
              </a:defRPr>
            </a:lvl1pPr>
          </a:lstStyle>
          <a:p>
            <a:fld id="{733122C9-A0B9-462F-8757-0847AD287B63}" type="slidenum">
              <a:rPr lang="fr-FR" smtClean="0"/>
              <a:pPr/>
              <a:t>‹N°›</a:t>
            </a:fld>
            <a:endParaRPr lang="fr-FR"/>
          </a:p>
        </p:txBody>
      </p:sp>
      <p:sp>
        <p:nvSpPr>
          <p:cNvPr id="11" name="Espace réservé du texte 10"/>
          <p:cNvSpPr>
            <a:spLocks noGrp="1"/>
          </p:cNvSpPr>
          <p:nvPr>
            <p:ph type="body" sz="quarter" idx="13" hasCustomPrompt="1"/>
          </p:nvPr>
        </p:nvSpPr>
        <p:spPr bwMode="gray">
          <a:xfrm>
            <a:off x="396875" y="3448108"/>
            <a:ext cx="9286875" cy="3052971"/>
          </a:xfrm>
        </p:spPr>
        <p:txBody>
          <a:bodyPr/>
          <a:lstStyle>
            <a:lvl1pPr>
              <a:lnSpc>
                <a:spcPct val="90000"/>
              </a:lnSpc>
              <a:spcAft>
                <a:spcPts val="0"/>
              </a:spcAft>
              <a:defRPr sz="3583" b="1" cap="none" baseline="0">
                <a:solidFill>
                  <a:srgbClr val="0C5076"/>
                </a:solidFill>
              </a:defRPr>
            </a:lvl1pPr>
            <a:lvl2pPr marL="0" indent="0">
              <a:spcBef>
                <a:spcPts val="551"/>
              </a:spcBef>
              <a:spcAft>
                <a:spcPts val="0"/>
              </a:spcAft>
              <a:buNone/>
              <a:defRPr sz="2039"/>
            </a:lvl2pPr>
          </a:lstStyle>
          <a:p>
            <a:pPr lvl="0"/>
            <a:r>
              <a:rPr lang="fr-FR"/>
              <a:t>Titre</a:t>
            </a:r>
          </a:p>
          <a:p>
            <a:pPr lvl="1"/>
            <a:r>
              <a:rPr lang="fr-FR"/>
              <a:t>Sous-titre</a:t>
            </a:r>
          </a:p>
        </p:txBody>
      </p:sp>
    </p:spTree>
    <p:extLst>
      <p:ext uri="{BB962C8B-B14F-4D97-AF65-F5344CB8AC3E}">
        <p14:creationId xmlns:p14="http://schemas.microsoft.com/office/powerpoint/2010/main" val="1854561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p:nvPr>
        </p:nvSpPr>
        <p:spPr>
          <a:xfrm>
            <a:off x="486150" y="1621596"/>
            <a:ext cx="8689288" cy="5069533"/>
          </a:xfrm>
        </p:spPr>
        <p:txBody>
          <a:bodyPr/>
          <a:lstStyle>
            <a:lvl1pPr marL="195166" marR="0" indent="-195166" algn="l" defTabSz="501883" rtl="0" eaLnBrk="1" fontAlgn="auto" latinLnBrk="0" hangingPunct="1">
              <a:lnSpc>
                <a:spcPct val="100000"/>
              </a:lnSpc>
              <a:spcBef>
                <a:spcPct val="20000"/>
              </a:spcBef>
              <a:spcAft>
                <a:spcPts val="0"/>
              </a:spcAft>
              <a:buClrTx/>
              <a:buSzPct val="100000"/>
              <a:buFontTx/>
              <a:buBlip>
                <a:blip r:embed="rId2"/>
              </a:buBlip>
              <a:tabLst/>
              <a:defRPr/>
            </a:lvl1pPr>
            <a:lvl2pPr marL="688350" marR="0" indent="-186463" algn="l" defTabSz="501883" rtl="0" eaLnBrk="1" fontAlgn="auto" latinLnBrk="0" hangingPunct="1">
              <a:lnSpc>
                <a:spcPct val="100000"/>
              </a:lnSpc>
              <a:spcBef>
                <a:spcPct val="20000"/>
              </a:spcBef>
              <a:spcAft>
                <a:spcPts val="0"/>
              </a:spcAft>
              <a:buClr>
                <a:srgbClr val="F28E65"/>
              </a:buClr>
              <a:buSzTx/>
              <a:buFont typeface="Arial-ItalicMT" charset="0"/>
              <a:buChar char="&gt;"/>
              <a:tabLst/>
              <a:defRPr/>
            </a:lvl2pPr>
            <a:lvl3pPr marL="688350" marR="0" indent="0" algn="l" defTabSz="501883" rtl="0" eaLnBrk="1" fontAlgn="auto" latinLnBrk="0" hangingPunct="1">
              <a:lnSpc>
                <a:spcPct val="100000"/>
              </a:lnSpc>
              <a:spcBef>
                <a:spcPct val="20000"/>
              </a:spcBef>
              <a:spcAft>
                <a:spcPts val="0"/>
              </a:spcAft>
              <a:buClrTx/>
              <a:buSzTx/>
              <a:buFont typeface="Arial"/>
              <a:buNone/>
              <a:tabLst/>
              <a:defRPr/>
            </a:lvl3pPr>
            <a:lvl4pPr marL="688350" marR="0" indent="195166" algn="l" defTabSz="501883" rtl="0" eaLnBrk="1" fontAlgn="auto" latinLnBrk="0" hangingPunct="1">
              <a:lnSpc>
                <a:spcPct val="100000"/>
              </a:lnSpc>
              <a:spcBef>
                <a:spcPct val="20000"/>
              </a:spcBef>
              <a:spcAft>
                <a:spcPts val="0"/>
              </a:spcAft>
              <a:buClr>
                <a:srgbClr val="F28E65"/>
              </a:buClr>
              <a:buSzTx/>
              <a:buFont typeface="Arial"/>
              <a:buChar char="–"/>
              <a:tabLst/>
              <a:defRPr/>
            </a:lvl4pPr>
            <a:lvl5pPr marL="885274" marR="0" indent="0" algn="l" defTabSz="501883" rtl="0" eaLnBrk="1" fontAlgn="auto" latinLnBrk="0" hangingPunct="1">
              <a:lnSpc>
                <a:spcPct val="100000"/>
              </a:lnSpc>
              <a:spcBef>
                <a:spcPct val="20000"/>
              </a:spcBef>
              <a:spcAft>
                <a:spcPts val="0"/>
              </a:spcAft>
              <a:buClrTx/>
              <a:buSzTx/>
              <a:buFont typeface="Arial"/>
              <a:buNone/>
              <a:tabLst/>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numéro de diapositive 4">
            <a:extLst>
              <a:ext uri="{FF2B5EF4-FFF2-40B4-BE49-F238E27FC236}">
                <a16:creationId xmlns:a16="http://schemas.microsoft.com/office/drawing/2014/main" id="{B3FD595F-EB61-4CDC-B23B-FF3F754AFEF3}"/>
              </a:ext>
            </a:extLst>
          </p:cNvPr>
          <p:cNvSpPr>
            <a:spLocks noGrp="1"/>
          </p:cNvSpPr>
          <p:nvPr>
            <p:ph type="sldNum" sz="quarter" idx="14"/>
          </p:nvPr>
        </p:nvSpPr>
        <p:spPr>
          <a:xfrm>
            <a:off x="8966200" y="6775450"/>
            <a:ext cx="496888" cy="403225"/>
          </a:xfrm>
        </p:spPr>
        <p:txBody>
          <a:bodyPr/>
          <a:lstStyle>
            <a:lvl1pPr defTabSz="447675">
              <a:defRPr/>
            </a:lvl1pPr>
          </a:lstStyle>
          <a:p>
            <a:fld id="{3E10652C-250F-4C43-BF27-C2A3CBB99E62}" type="slidenum">
              <a:rPr lang="fr-FR" altLang="fr-FR"/>
              <a:pPr/>
              <a:t>‹N°›</a:t>
            </a:fld>
            <a:endParaRPr lang="fr-FR" altLang="fr-FR"/>
          </a:p>
        </p:txBody>
      </p:sp>
    </p:spTree>
    <p:extLst>
      <p:ext uri="{BB962C8B-B14F-4D97-AF65-F5344CB8AC3E}">
        <p14:creationId xmlns:p14="http://schemas.microsoft.com/office/powerpoint/2010/main" val="36396180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96874" y="1322778"/>
            <a:ext cx="9286875" cy="1058222"/>
          </a:xfrm>
        </p:spPr>
        <p:txBody>
          <a:bodyPr/>
          <a:lstStyle>
            <a:lvl1pPr>
              <a:defRPr/>
            </a:lvl1pPr>
          </a:lstStyle>
          <a:p>
            <a:r>
              <a:rPr lang="fr-FR"/>
              <a:t>Titre</a:t>
            </a:r>
          </a:p>
        </p:txBody>
      </p:sp>
      <p:sp>
        <p:nvSpPr>
          <p:cNvPr id="8" name="Espace réservé du texte 7"/>
          <p:cNvSpPr>
            <a:spLocks noGrp="1"/>
          </p:cNvSpPr>
          <p:nvPr>
            <p:ph type="body" sz="quarter" idx="13" hasCustomPrompt="1"/>
          </p:nvPr>
        </p:nvSpPr>
        <p:spPr bwMode="gray">
          <a:xfrm>
            <a:off x="396873" y="2780726"/>
            <a:ext cx="2778125" cy="3719651"/>
          </a:xfrm>
        </p:spPr>
        <p:txBody>
          <a:bodyPr/>
          <a:lstStyle>
            <a:lvl1pPr marL="158746" indent="-158746">
              <a:spcBef>
                <a:spcPts val="441"/>
              </a:spcBef>
              <a:spcAft>
                <a:spcPts val="882"/>
              </a:spcAft>
              <a:buFont typeface="+mj-lt"/>
              <a:buAutoNum type="arabicPeriod"/>
              <a:defRPr b="1"/>
            </a:lvl1pPr>
            <a:lvl2pPr marL="357178" indent="-158746">
              <a:spcBef>
                <a:spcPts val="661"/>
              </a:spcBef>
              <a:spcAft>
                <a:spcPts val="882"/>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3651250" y="2783125"/>
            <a:ext cx="2778125" cy="3719651"/>
          </a:xfrm>
        </p:spPr>
        <p:txBody>
          <a:bodyPr/>
          <a:lstStyle>
            <a:lvl1pPr marL="158746" indent="-158746">
              <a:spcBef>
                <a:spcPts val="441"/>
              </a:spcBef>
              <a:spcAft>
                <a:spcPts val="882"/>
              </a:spcAft>
              <a:buFont typeface="+mj-lt"/>
              <a:buAutoNum type="arabicPeriod"/>
              <a:defRPr b="1"/>
            </a:lvl1pPr>
            <a:lvl2pPr marL="357178" indent="-158746">
              <a:spcBef>
                <a:spcPts val="661"/>
              </a:spcBef>
              <a:spcAft>
                <a:spcPts val="882"/>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6905624" y="2783125"/>
            <a:ext cx="2778125" cy="3719651"/>
          </a:xfrm>
        </p:spPr>
        <p:txBody>
          <a:bodyPr/>
          <a:lstStyle>
            <a:lvl1pPr marL="158746" indent="-158746">
              <a:spcBef>
                <a:spcPts val="441"/>
              </a:spcBef>
              <a:spcAft>
                <a:spcPts val="882"/>
              </a:spcAft>
              <a:buFont typeface="+mj-lt"/>
              <a:buAutoNum type="arabicPeriod"/>
              <a:defRPr b="1"/>
            </a:lvl1pPr>
            <a:lvl2pPr marL="357178" indent="-158746">
              <a:spcBef>
                <a:spcPts val="661"/>
              </a:spcBef>
              <a:spcAft>
                <a:spcPts val="882"/>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7084589" y="7030564"/>
            <a:ext cx="1289844" cy="529111"/>
          </a:xfrm>
          <a:prstGeom prst="rect">
            <a:avLst/>
          </a:prstGeom>
        </p:spPr>
        <p:txBody>
          <a:bodyPr/>
          <a:lstStyle/>
          <a:p>
            <a:pPr algn="r"/>
            <a:fld id="{1AC6AEF6-2A43-4047-9D71-A77265B28DC8}" type="datetime1">
              <a:rPr lang="fr-FR" cap="all" smtClean="0"/>
              <a:pPr algn="r"/>
              <a:t>30/01/2021</a:t>
            </a:fld>
            <a:endParaRPr lang="fr-FR" cap="all"/>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8374433" y="7030564"/>
            <a:ext cx="1289844" cy="529111"/>
          </a:xfrm>
          <a:prstGeom prst="rect">
            <a:avLst/>
          </a:prstGeom>
        </p:spPr>
        <p:txBody>
          <a:bodyPr/>
          <a:lstStyle>
            <a:lvl1pPr algn="r">
              <a:defRPr sz="1764">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88420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56667" y="1345656"/>
            <a:ext cx="9307610" cy="5397533"/>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912355" y="1345656"/>
            <a:ext cx="8335301" cy="5397533"/>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436550" indent="-436550">
              <a:buFont typeface="+mj-lt"/>
              <a:buAutoNum type="arabicPeriod"/>
              <a:defRPr sz="3583"/>
            </a:lvl1pPr>
          </a:lstStyle>
          <a:p>
            <a:r>
              <a:rPr lang="fr-FR"/>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7084589" y="7030564"/>
            <a:ext cx="1289844" cy="529111"/>
          </a:xfrm>
          <a:prstGeom prst="rect">
            <a:avLst/>
          </a:prstGeom>
        </p:spPr>
        <p:txBody>
          <a:bodyPr/>
          <a:lstStyle/>
          <a:p>
            <a:pPr algn="r"/>
            <a:fld id="{B53243DC-22D4-4063-968D-3E7B7EEAF735}" type="datetime1">
              <a:rPr lang="fr-FR" cap="all" smtClean="0"/>
              <a:pPr algn="r"/>
              <a:t>30/01/2021</a:t>
            </a:fld>
            <a:endParaRPr lang="fr-FR" cap="all"/>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8374433" y="7030564"/>
            <a:ext cx="1289844" cy="529111"/>
          </a:xfrm>
          <a:prstGeom prst="rect">
            <a:avLst/>
          </a:prstGeom>
        </p:spPr>
        <p:txBody>
          <a:bodyPr/>
          <a:lstStyle>
            <a:lvl1pPr algn="r">
              <a:defRPr sz="1764">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36572942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96874" y="1322778"/>
            <a:ext cx="9286875" cy="1058222"/>
          </a:xfrm>
        </p:spPr>
        <p:txBody>
          <a:bodyPr/>
          <a:lstStyle>
            <a:lvl1pPr>
              <a:defRPr/>
            </a:lvl1pPr>
          </a:lstStyle>
          <a:p>
            <a:r>
              <a:rPr lang="fr-FR"/>
              <a:t>Titre</a:t>
            </a:r>
          </a:p>
        </p:txBody>
      </p:sp>
      <p:sp>
        <p:nvSpPr>
          <p:cNvPr id="10" name="Espace réservé du texte 9"/>
          <p:cNvSpPr>
            <a:spLocks noGrp="1"/>
          </p:cNvSpPr>
          <p:nvPr>
            <p:ph type="body" sz="quarter" idx="13" hasCustomPrompt="1"/>
          </p:nvPr>
        </p:nvSpPr>
        <p:spPr bwMode="gray">
          <a:xfrm>
            <a:off x="3651250" y="264556"/>
            <a:ext cx="6032500" cy="529111"/>
          </a:xfrm>
        </p:spPr>
        <p:txBody>
          <a:bodyPr/>
          <a:lstStyle>
            <a:lvl1pPr marL="119059" indent="-119059" algn="r">
              <a:spcAft>
                <a:spcPts val="0"/>
              </a:spcAft>
              <a:buFont typeface="+mj-lt"/>
              <a:buAutoNum type="arabicPeriod"/>
              <a:defRPr sz="827" b="1"/>
            </a:lvl1pPr>
            <a:lvl2pPr marL="119059" indent="-119059" algn="r">
              <a:spcBef>
                <a:spcPts val="0"/>
              </a:spcBef>
              <a:spcAft>
                <a:spcPts val="0"/>
              </a:spcAft>
              <a:buFont typeface="+mj-lt"/>
              <a:buAutoNum type="alphaLcPeriod"/>
              <a:defRPr sz="827"/>
            </a:lvl2pPr>
          </a:lstStyle>
          <a:p>
            <a:pPr lvl="0"/>
            <a:r>
              <a:rPr lang="fr-FR"/>
              <a:t>Titre</a:t>
            </a:r>
          </a:p>
          <a:p>
            <a:pPr lvl="1"/>
            <a:r>
              <a:rPr lang="fr-FR"/>
              <a:t>Sous-titre</a:t>
            </a:r>
          </a:p>
        </p:txBody>
      </p:sp>
      <p:sp>
        <p:nvSpPr>
          <p:cNvPr id="12" name="Espace réservé du texte 11"/>
          <p:cNvSpPr>
            <a:spLocks noGrp="1"/>
          </p:cNvSpPr>
          <p:nvPr>
            <p:ph type="body" sz="quarter" idx="14" hasCustomPrompt="1"/>
          </p:nvPr>
        </p:nvSpPr>
        <p:spPr bwMode="gray">
          <a:xfrm>
            <a:off x="396874" y="2698467"/>
            <a:ext cx="2778125" cy="3783144"/>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3" name="Espace réservé du texte 11"/>
          <p:cNvSpPr>
            <a:spLocks noGrp="1"/>
          </p:cNvSpPr>
          <p:nvPr>
            <p:ph type="body" sz="quarter" idx="15" hasCustomPrompt="1"/>
          </p:nvPr>
        </p:nvSpPr>
        <p:spPr bwMode="gray">
          <a:xfrm>
            <a:off x="3651250" y="2698467"/>
            <a:ext cx="2778125" cy="3783144"/>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p:cNvSpPr>
            <a:spLocks noGrp="1"/>
          </p:cNvSpPr>
          <p:nvPr>
            <p:ph type="body" sz="quarter" idx="16" hasCustomPrompt="1"/>
          </p:nvPr>
        </p:nvSpPr>
        <p:spPr bwMode="gray">
          <a:xfrm>
            <a:off x="6905625" y="2698467"/>
            <a:ext cx="2778125" cy="3783144"/>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7084589" y="7030564"/>
            <a:ext cx="1289844" cy="529111"/>
          </a:xfrm>
          <a:prstGeom prst="rect">
            <a:avLst/>
          </a:prstGeom>
        </p:spPr>
        <p:txBody>
          <a:bodyPr/>
          <a:lstStyle/>
          <a:p>
            <a:pPr algn="r"/>
            <a:fld id="{EFA0773D-3F28-40F9-B9EA-54498D76AC91}" type="datetime1">
              <a:rPr lang="fr-FR" cap="all" smtClean="0"/>
              <a:pPr algn="r"/>
              <a:t>30/01/2021</a:t>
            </a:fld>
            <a:endParaRPr lang="fr-FR" cap="all"/>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8374433" y="7030564"/>
            <a:ext cx="1289844" cy="529111"/>
          </a:xfrm>
          <a:prstGeom prst="rect">
            <a:avLst/>
          </a:prstGeom>
        </p:spPr>
        <p:txBody>
          <a:bodyPr/>
          <a:lstStyle>
            <a:lvl1pPr algn="r">
              <a:defRPr sz="1764">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326608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Image 8" descr="carte_MONDE_points_AEFE_titre.jpg">
            <a:extLst>
              <a:ext uri="{FF2B5EF4-FFF2-40B4-BE49-F238E27FC236}">
                <a16:creationId xmlns:a16="http://schemas.microsoft.com/office/drawing/2014/main" id="{A7AF131B-C056-47CB-8F01-7FEA8F7944D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6157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C1BFD49C-40A6-4214-853F-A8730F282E86}"/>
              </a:ext>
            </a:extLst>
          </p:cNvPr>
          <p:cNvSpPr>
            <a:spLocks noChangeArrowheads="1"/>
          </p:cNvSpPr>
          <p:nvPr/>
        </p:nvSpPr>
        <p:spPr bwMode="auto">
          <a:xfrm>
            <a:off x="9882188" y="0"/>
            <a:ext cx="198437" cy="7559675"/>
          </a:xfrm>
          <a:prstGeom prst="rect">
            <a:avLst/>
          </a:prstGeom>
          <a:solidFill>
            <a:srgbClr val="0052A2"/>
          </a:solidFill>
          <a:ln>
            <a:noFill/>
          </a:ln>
          <a:extLst>
            <a:ext uri="{91240B29-F687-4F45-9708-019B960494DF}">
              <a14:hiddenLine xmlns:a14="http://schemas.microsoft.com/office/drawing/2010/main" w="9525">
                <a:solidFill>
                  <a:srgbClr val="000000"/>
                </a:solidFill>
                <a:round/>
                <a:headEnd/>
                <a:tailEnd/>
              </a14:hiddenLine>
            </a:ext>
          </a:extLst>
        </p:spPr>
        <p:txBody>
          <a:bodyPr lIns="100783" tIns="50392" rIns="100783" bIns="50392"/>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defTabSz="1007838" eaLnBrk="0" hangingPunct="0">
              <a:defRPr/>
            </a:pPr>
            <a:endParaRPr lang="fr-FR" altLang="fr-FR">
              <a:solidFill>
                <a:srgbClr val="000000"/>
              </a:solidFill>
              <a:cs typeface="Arial" pitchFamily="34" charset="0"/>
            </a:endParaRPr>
          </a:p>
        </p:txBody>
      </p:sp>
      <p:sp>
        <p:nvSpPr>
          <p:cNvPr id="60419" name="Rectangle 3"/>
          <p:cNvSpPr>
            <a:spLocks noGrp="1" noChangeArrowheads="1"/>
          </p:cNvSpPr>
          <p:nvPr>
            <p:ph type="ctrTitle"/>
          </p:nvPr>
        </p:nvSpPr>
        <p:spPr>
          <a:xfrm>
            <a:off x="756047" y="2519892"/>
            <a:ext cx="8568531" cy="1259946"/>
          </a:xfrm>
        </p:spPr>
        <p:txBody>
          <a:bodyPr/>
          <a:lstStyle>
            <a:lvl1pPr>
              <a:defRPr/>
            </a:lvl1pPr>
          </a:lstStyle>
          <a:p>
            <a:pPr lvl="0"/>
            <a:r>
              <a:rPr lang="fr-FR" noProof="0"/>
              <a:t>Modifiez le style du titre</a:t>
            </a:r>
          </a:p>
        </p:txBody>
      </p:sp>
      <p:sp>
        <p:nvSpPr>
          <p:cNvPr id="60420" name="Rectangle 4"/>
          <p:cNvSpPr>
            <a:spLocks noGrp="1" noChangeArrowheads="1"/>
          </p:cNvSpPr>
          <p:nvPr>
            <p:ph type="subTitle" idx="1"/>
          </p:nvPr>
        </p:nvSpPr>
        <p:spPr>
          <a:xfrm>
            <a:off x="1512094" y="4283817"/>
            <a:ext cx="7056438" cy="1931917"/>
          </a:xfrm>
        </p:spPr>
        <p:txBody>
          <a:bodyPr/>
          <a:lstStyle>
            <a:lvl1pPr algn="ctr">
              <a:defRPr sz="2300">
                <a:solidFill>
                  <a:srgbClr val="828381"/>
                </a:solidFill>
              </a:defRPr>
            </a:lvl1pPr>
          </a:lstStyle>
          <a:p>
            <a:pPr lvl="0"/>
            <a:r>
              <a:rPr lang="fr-FR" noProof="0"/>
              <a:t>Modifiez le style des sous-titres du masque</a:t>
            </a:r>
          </a:p>
        </p:txBody>
      </p:sp>
    </p:spTree>
    <p:extLst>
      <p:ext uri="{BB962C8B-B14F-4D97-AF65-F5344CB8AC3E}">
        <p14:creationId xmlns:p14="http://schemas.microsoft.com/office/powerpoint/2010/main" val="2366822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a:extLst>
              <a:ext uri="{FF2B5EF4-FFF2-40B4-BE49-F238E27FC236}">
                <a16:creationId xmlns:a16="http://schemas.microsoft.com/office/drawing/2014/main" id="{761878E5-716E-445E-B0A5-D19B9FE06D19}"/>
              </a:ext>
            </a:extLst>
          </p:cNvPr>
          <p:cNvSpPr>
            <a:spLocks noGrp="1" noChangeArrowheads="1"/>
          </p:cNvSpPr>
          <p:nvPr>
            <p:ph type="dt" sz="half" idx="10"/>
          </p:nvPr>
        </p:nvSpPr>
        <p:spPr/>
        <p:txBody>
          <a:bodyPr/>
          <a:lstStyle>
            <a:lvl1pPr defTabSz="449170" eaLnBrk="1" hangingPunct="1">
              <a:spcBef>
                <a:spcPct val="50000"/>
              </a:spcBef>
              <a:defRPr i="1"/>
            </a:lvl1pPr>
          </a:lstStyle>
          <a:p>
            <a:pPr>
              <a:defRPr/>
            </a:pPr>
            <a:endParaRPr lang="fr-FR"/>
          </a:p>
        </p:txBody>
      </p:sp>
      <p:sp>
        <p:nvSpPr>
          <p:cNvPr id="5" name="Rectangle 6">
            <a:extLst>
              <a:ext uri="{FF2B5EF4-FFF2-40B4-BE49-F238E27FC236}">
                <a16:creationId xmlns:a16="http://schemas.microsoft.com/office/drawing/2014/main" id="{A2FCE2F6-D826-40C7-879D-3D1DE3611589}"/>
              </a:ext>
            </a:extLst>
          </p:cNvPr>
          <p:cNvSpPr>
            <a:spLocks noGrp="1" noChangeArrowheads="1"/>
          </p:cNvSpPr>
          <p:nvPr>
            <p:ph type="ftr" sz="quarter" idx="11"/>
          </p:nvPr>
        </p:nvSpPr>
        <p:spPr/>
        <p:txBody>
          <a:bodyPr/>
          <a:lstStyle>
            <a:lvl1pPr defTabSz="449170" eaLnBrk="1" hangingPunct="1">
              <a:spcBef>
                <a:spcPct val="50000"/>
              </a:spcBef>
              <a:defRPr i="1"/>
            </a:lvl1pPr>
          </a:lstStyle>
          <a:p>
            <a:pPr>
              <a:defRPr/>
            </a:pPr>
            <a:endParaRPr lang="fr-FR"/>
          </a:p>
        </p:txBody>
      </p:sp>
      <p:sp>
        <p:nvSpPr>
          <p:cNvPr id="6" name="Rectangle 7">
            <a:extLst>
              <a:ext uri="{FF2B5EF4-FFF2-40B4-BE49-F238E27FC236}">
                <a16:creationId xmlns:a16="http://schemas.microsoft.com/office/drawing/2014/main" id="{47BD68C2-1124-4D2D-924C-6EA1BF0080CB}"/>
              </a:ext>
            </a:extLst>
          </p:cNvPr>
          <p:cNvSpPr>
            <a:spLocks noGrp="1" noChangeArrowheads="1"/>
          </p:cNvSpPr>
          <p:nvPr>
            <p:ph type="sldNum" sz="quarter" idx="12"/>
          </p:nvPr>
        </p:nvSpPr>
        <p:spPr/>
        <p:txBody>
          <a:bodyPr/>
          <a:lstStyle>
            <a:lvl1pPr defTabSz="447675" eaLnBrk="1" hangingPunct="1">
              <a:spcBef>
                <a:spcPct val="50000"/>
              </a:spcBef>
              <a:defRPr i="1">
                <a:cs typeface="Arial" panose="020B0604020202020204" pitchFamily="34" charset="0"/>
              </a:defRPr>
            </a:lvl1pPr>
          </a:lstStyle>
          <a:p>
            <a:fld id="{6A307D2F-F613-457F-BE27-56FB34E55007}" type="slidenum">
              <a:rPr lang="fr-FR" altLang="fr-FR"/>
              <a:pPr/>
              <a:t>‹N°›</a:t>
            </a:fld>
            <a:endParaRPr lang="fr-FR" altLang="fr-FR"/>
          </a:p>
        </p:txBody>
      </p:sp>
    </p:spTree>
    <p:extLst>
      <p:ext uri="{BB962C8B-B14F-4D97-AF65-F5344CB8AC3E}">
        <p14:creationId xmlns:p14="http://schemas.microsoft.com/office/powerpoint/2010/main" val="1629720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96300" y="4857793"/>
            <a:ext cx="8568531" cy="1501435"/>
          </a:xfrm>
        </p:spPr>
        <p:txBody>
          <a:bodyPr anchor="t"/>
          <a:lstStyle>
            <a:lvl1pPr algn="l">
              <a:defRPr sz="4400" b="1" cap="all"/>
            </a:lvl1pPr>
          </a:lstStyle>
          <a:p>
            <a:r>
              <a:rPr lang="fr-FR"/>
              <a:t>Modifiez le style du titre</a:t>
            </a:r>
          </a:p>
        </p:txBody>
      </p:sp>
      <p:sp>
        <p:nvSpPr>
          <p:cNvPr id="3" name="Espace réservé du texte 2"/>
          <p:cNvSpPr>
            <a:spLocks noGrp="1"/>
          </p:cNvSpPr>
          <p:nvPr>
            <p:ph type="body" idx="1"/>
          </p:nvPr>
        </p:nvSpPr>
        <p:spPr>
          <a:xfrm>
            <a:off x="796300" y="3204115"/>
            <a:ext cx="8568531" cy="1653678"/>
          </a:xfrm>
        </p:spPr>
        <p:txBody>
          <a:bodyPr anchor="b"/>
          <a:lstStyle>
            <a:lvl1pPr marL="0" indent="0">
              <a:buNone/>
              <a:defRPr sz="2200"/>
            </a:lvl1pPr>
            <a:lvl2pPr marL="503920" indent="0">
              <a:buNone/>
              <a:defRPr sz="2000"/>
            </a:lvl2pPr>
            <a:lvl3pPr marL="1007838" indent="0">
              <a:buNone/>
              <a:defRPr sz="1800"/>
            </a:lvl3pPr>
            <a:lvl4pPr marL="1511758" indent="0">
              <a:buNone/>
              <a:defRPr sz="1500"/>
            </a:lvl4pPr>
            <a:lvl5pPr marL="2015677" indent="0">
              <a:buNone/>
              <a:defRPr sz="1500"/>
            </a:lvl5pPr>
            <a:lvl6pPr marL="2519597" indent="0">
              <a:buNone/>
              <a:defRPr sz="1500"/>
            </a:lvl6pPr>
            <a:lvl7pPr marL="3023515" indent="0">
              <a:buNone/>
              <a:defRPr sz="1500"/>
            </a:lvl7pPr>
            <a:lvl8pPr marL="3527435" indent="0">
              <a:buNone/>
              <a:defRPr sz="1500"/>
            </a:lvl8pPr>
            <a:lvl9pPr marL="4031354" indent="0">
              <a:buNone/>
              <a:defRPr sz="1500"/>
            </a:lvl9pPr>
          </a:lstStyle>
          <a:p>
            <a:pPr lvl="0"/>
            <a:r>
              <a:rPr lang="fr-FR"/>
              <a:t>Modifiez les styles du texte du masque</a:t>
            </a:r>
          </a:p>
        </p:txBody>
      </p:sp>
      <p:sp>
        <p:nvSpPr>
          <p:cNvPr id="4" name="Rectangle 5">
            <a:extLst>
              <a:ext uri="{FF2B5EF4-FFF2-40B4-BE49-F238E27FC236}">
                <a16:creationId xmlns:a16="http://schemas.microsoft.com/office/drawing/2014/main" id="{1A0A0751-7C55-4BCD-8A42-F6E34BF64F82}"/>
              </a:ext>
            </a:extLst>
          </p:cNvPr>
          <p:cNvSpPr>
            <a:spLocks noGrp="1" noChangeArrowheads="1"/>
          </p:cNvSpPr>
          <p:nvPr>
            <p:ph type="dt" sz="half" idx="10"/>
          </p:nvPr>
        </p:nvSpPr>
        <p:spPr/>
        <p:txBody>
          <a:bodyPr/>
          <a:lstStyle>
            <a:lvl1pPr defTabSz="449170" eaLnBrk="1" hangingPunct="1">
              <a:spcBef>
                <a:spcPct val="50000"/>
              </a:spcBef>
              <a:defRPr i="1"/>
            </a:lvl1pPr>
          </a:lstStyle>
          <a:p>
            <a:pPr>
              <a:defRPr/>
            </a:pPr>
            <a:endParaRPr lang="fr-FR"/>
          </a:p>
        </p:txBody>
      </p:sp>
      <p:sp>
        <p:nvSpPr>
          <p:cNvPr id="5" name="Rectangle 6">
            <a:extLst>
              <a:ext uri="{FF2B5EF4-FFF2-40B4-BE49-F238E27FC236}">
                <a16:creationId xmlns:a16="http://schemas.microsoft.com/office/drawing/2014/main" id="{BFED4649-9651-42EF-8282-54EC9B6FB2D2}"/>
              </a:ext>
            </a:extLst>
          </p:cNvPr>
          <p:cNvSpPr>
            <a:spLocks noGrp="1" noChangeArrowheads="1"/>
          </p:cNvSpPr>
          <p:nvPr>
            <p:ph type="ftr" sz="quarter" idx="11"/>
          </p:nvPr>
        </p:nvSpPr>
        <p:spPr/>
        <p:txBody>
          <a:bodyPr/>
          <a:lstStyle>
            <a:lvl1pPr defTabSz="449170" eaLnBrk="1" hangingPunct="1">
              <a:spcBef>
                <a:spcPct val="50000"/>
              </a:spcBef>
              <a:defRPr i="1"/>
            </a:lvl1pPr>
          </a:lstStyle>
          <a:p>
            <a:pPr>
              <a:defRPr/>
            </a:pPr>
            <a:endParaRPr lang="fr-FR"/>
          </a:p>
        </p:txBody>
      </p:sp>
      <p:sp>
        <p:nvSpPr>
          <p:cNvPr id="6" name="Rectangle 7">
            <a:extLst>
              <a:ext uri="{FF2B5EF4-FFF2-40B4-BE49-F238E27FC236}">
                <a16:creationId xmlns:a16="http://schemas.microsoft.com/office/drawing/2014/main" id="{B64F1A48-3AB0-49DF-A2A8-F0E219790476}"/>
              </a:ext>
            </a:extLst>
          </p:cNvPr>
          <p:cNvSpPr>
            <a:spLocks noGrp="1" noChangeArrowheads="1"/>
          </p:cNvSpPr>
          <p:nvPr>
            <p:ph type="sldNum" sz="quarter" idx="12"/>
          </p:nvPr>
        </p:nvSpPr>
        <p:spPr/>
        <p:txBody>
          <a:bodyPr/>
          <a:lstStyle>
            <a:lvl1pPr defTabSz="447675" eaLnBrk="1" hangingPunct="1">
              <a:spcBef>
                <a:spcPct val="50000"/>
              </a:spcBef>
              <a:defRPr i="1">
                <a:cs typeface="Arial" panose="020B0604020202020204" pitchFamily="34" charset="0"/>
              </a:defRPr>
            </a:lvl1pPr>
          </a:lstStyle>
          <a:p>
            <a:fld id="{3F276C04-144C-4819-9613-ABFF77C7F0DB}" type="slidenum">
              <a:rPr lang="fr-FR" altLang="fr-FR"/>
              <a:pPr/>
              <a:t>‹N°›</a:t>
            </a:fld>
            <a:endParaRPr lang="fr-FR" altLang="fr-FR"/>
          </a:p>
        </p:txBody>
      </p:sp>
    </p:spTree>
    <p:extLst>
      <p:ext uri="{BB962C8B-B14F-4D97-AF65-F5344CB8AC3E}">
        <p14:creationId xmlns:p14="http://schemas.microsoft.com/office/powerpoint/2010/main" val="2685415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1764109" y="2183906"/>
            <a:ext cx="3696229" cy="4535805"/>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628349" y="2183906"/>
            <a:ext cx="3696229" cy="4535805"/>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5">
            <a:extLst>
              <a:ext uri="{FF2B5EF4-FFF2-40B4-BE49-F238E27FC236}">
                <a16:creationId xmlns:a16="http://schemas.microsoft.com/office/drawing/2014/main" id="{0A661A31-DADC-4819-B824-7CFD5397D9CF}"/>
              </a:ext>
            </a:extLst>
          </p:cNvPr>
          <p:cNvSpPr>
            <a:spLocks noGrp="1" noChangeArrowheads="1"/>
          </p:cNvSpPr>
          <p:nvPr>
            <p:ph type="dt" sz="half" idx="10"/>
          </p:nvPr>
        </p:nvSpPr>
        <p:spPr/>
        <p:txBody>
          <a:bodyPr/>
          <a:lstStyle>
            <a:lvl1pPr defTabSz="449170" eaLnBrk="1" hangingPunct="1">
              <a:spcBef>
                <a:spcPct val="50000"/>
              </a:spcBef>
              <a:defRPr i="1"/>
            </a:lvl1pPr>
          </a:lstStyle>
          <a:p>
            <a:pPr>
              <a:defRPr/>
            </a:pPr>
            <a:endParaRPr lang="fr-FR"/>
          </a:p>
        </p:txBody>
      </p:sp>
      <p:sp>
        <p:nvSpPr>
          <p:cNvPr id="6" name="Rectangle 6">
            <a:extLst>
              <a:ext uri="{FF2B5EF4-FFF2-40B4-BE49-F238E27FC236}">
                <a16:creationId xmlns:a16="http://schemas.microsoft.com/office/drawing/2014/main" id="{58C1B943-C95B-4066-B36E-34A2F33A83BE}"/>
              </a:ext>
            </a:extLst>
          </p:cNvPr>
          <p:cNvSpPr>
            <a:spLocks noGrp="1" noChangeArrowheads="1"/>
          </p:cNvSpPr>
          <p:nvPr>
            <p:ph type="ftr" sz="quarter" idx="11"/>
          </p:nvPr>
        </p:nvSpPr>
        <p:spPr/>
        <p:txBody>
          <a:bodyPr/>
          <a:lstStyle>
            <a:lvl1pPr defTabSz="449170" eaLnBrk="1" hangingPunct="1">
              <a:spcBef>
                <a:spcPct val="50000"/>
              </a:spcBef>
              <a:defRPr i="1"/>
            </a:lvl1pPr>
          </a:lstStyle>
          <a:p>
            <a:pPr>
              <a:defRPr/>
            </a:pPr>
            <a:endParaRPr lang="fr-FR"/>
          </a:p>
        </p:txBody>
      </p:sp>
      <p:sp>
        <p:nvSpPr>
          <p:cNvPr id="7" name="Rectangle 7">
            <a:extLst>
              <a:ext uri="{FF2B5EF4-FFF2-40B4-BE49-F238E27FC236}">
                <a16:creationId xmlns:a16="http://schemas.microsoft.com/office/drawing/2014/main" id="{08BDCE28-CD4B-45CF-AAF2-D3DB8F063B87}"/>
              </a:ext>
            </a:extLst>
          </p:cNvPr>
          <p:cNvSpPr>
            <a:spLocks noGrp="1" noChangeArrowheads="1"/>
          </p:cNvSpPr>
          <p:nvPr>
            <p:ph type="sldNum" sz="quarter" idx="12"/>
          </p:nvPr>
        </p:nvSpPr>
        <p:spPr/>
        <p:txBody>
          <a:bodyPr/>
          <a:lstStyle>
            <a:lvl1pPr defTabSz="447675" eaLnBrk="1" hangingPunct="1">
              <a:spcBef>
                <a:spcPct val="50000"/>
              </a:spcBef>
              <a:defRPr i="1">
                <a:cs typeface="Arial" panose="020B0604020202020204" pitchFamily="34" charset="0"/>
              </a:defRPr>
            </a:lvl1pPr>
          </a:lstStyle>
          <a:p>
            <a:fld id="{321571C7-BD69-4621-8473-28D9BDEDA8E1}" type="slidenum">
              <a:rPr lang="fr-FR" altLang="fr-FR"/>
              <a:pPr/>
              <a:t>‹N°›</a:t>
            </a:fld>
            <a:endParaRPr lang="fr-FR" altLang="fr-FR"/>
          </a:p>
        </p:txBody>
      </p:sp>
    </p:spTree>
    <p:extLst>
      <p:ext uri="{BB962C8B-B14F-4D97-AF65-F5344CB8AC3E}">
        <p14:creationId xmlns:p14="http://schemas.microsoft.com/office/powerpoint/2010/main" val="2717125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4031" y="302737"/>
            <a:ext cx="9072563" cy="1259946"/>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504031" y="1692179"/>
            <a:ext cx="4454027" cy="705219"/>
          </a:xfrm>
        </p:spPr>
        <p:txBody>
          <a:bodyPr anchor="b"/>
          <a:lstStyle>
            <a:lvl1pPr marL="0" indent="0">
              <a:buNone/>
              <a:defRPr sz="2600" b="1"/>
            </a:lvl1pPr>
            <a:lvl2pPr marL="503920" indent="0">
              <a:buNone/>
              <a:defRPr sz="2200" b="1"/>
            </a:lvl2pPr>
            <a:lvl3pPr marL="1007838" indent="0">
              <a:buNone/>
              <a:defRPr sz="2000" b="1"/>
            </a:lvl3pPr>
            <a:lvl4pPr marL="1511758" indent="0">
              <a:buNone/>
              <a:defRPr sz="1800" b="1"/>
            </a:lvl4pPr>
            <a:lvl5pPr marL="2015677" indent="0">
              <a:buNone/>
              <a:defRPr sz="1800" b="1"/>
            </a:lvl5pPr>
            <a:lvl6pPr marL="2519597" indent="0">
              <a:buNone/>
              <a:defRPr sz="1800" b="1"/>
            </a:lvl6pPr>
            <a:lvl7pPr marL="3023515" indent="0">
              <a:buNone/>
              <a:defRPr sz="1800" b="1"/>
            </a:lvl7pPr>
            <a:lvl8pPr marL="3527435" indent="0">
              <a:buNone/>
              <a:defRPr sz="1800" b="1"/>
            </a:lvl8pPr>
            <a:lvl9pPr marL="4031354" indent="0">
              <a:buNone/>
              <a:defRPr sz="1800" b="1"/>
            </a:lvl9pPr>
          </a:lstStyle>
          <a:p>
            <a:pPr lvl="0"/>
            <a:r>
              <a:rPr lang="fr-FR"/>
              <a:t>Modifiez les styles du texte du masque</a:t>
            </a:r>
          </a:p>
        </p:txBody>
      </p:sp>
      <p:sp>
        <p:nvSpPr>
          <p:cNvPr id="4" name="Espace réservé du contenu 3"/>
          <p:cNvSpPr>
            <a:spLocks noGrp="1"/>
          </p:cNvSpPr>
          <p:nvPr>
            <p:ph sz="half" idx="2"/>
          </p:nvPr>
        </p:nvSpPr>
        <p:spPr>
          <a:xfrm>
            <a:off x="504031" y="2397397"/>
            <a:ext cx="4454027"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120818" y="1692179"/>
            <a:ext cx="4455776" cy="705219"/>
          </a:xfrm>
        </p:spPr>
        <p:txBody>
          <a:bodyPr anchor="b"/>
          <a:lstStyle>
            <a:lvl1pPr marL="0" indent="0">
              <a:buNone/>
              <a:defRPr sz="2600" b="1"/>
            </a:lvl1pPr>
            <a:lvl2pPr marL="503920" indent="0">
              <a:buNone/>
              <a:defRPr sz="2200" b="1"/>
            </a:lvl2pPr>
            <a:lvl3pPr marL="1007838" indent="0">
              <a:buNone/>
              <a:defRPr sz="2000" b="1"/>
            </a:lvl3pPr>
            <a:lvl4pPr marL="1511758" indent="0">
              <a:buNone/>
              <a:defRPr sz="1800" b="1"/>
            </a:lvl4pPr>
            <a:lvl5pPr marL="2015677" indent="0">
              <a:buNone/>
              <a:defRPr sz="1800" b="1"/>
            </a:lvl5pPr>
            <a:lvl6pPr marL="2519597" indent="0">
              <a:buNone/>
              <a:defRPr sz="1800" b="1"/>
            </a:lvl6pPr>
            <a:lvl7pPr marL="3023515" indent="0">
              <a:buNone/>
              <a:defRPr sz="1800" b="1"/>
            </a:lvl7pPr>
            <a:lvl8pPr marL="3527435" indent="0">
              <a:buNone/>
              <a:defRPr sz="1800" b="1"/>
            </a:lvl8pPr>
            <a:lvl9pPr marL="4031354" indent="0">
              <a:buNone/>
              <a:defRPr sz="1800" b="1"/>
            </a:lvl9pPr>
          </a:lstStyle>
          <a:p>
            <a:pPr lvl="0"/>
            <a:r>
              <a:rPr lang="fr-FR"/>
              <a:t>Modifiez les styles du texte du masque</a:t>
            </a:r>
          </a:p>
        </p:txBody>
      </p:sp>
      <p:sp>
        <p:nvSpPr>
          <p:cNvPr id="6" name="Espace réservé du contenu 5"/>
          <p:cNvSpPr>
            <a:spLocks noGrp="1"/>
          </p:cNvSpPr>
          <p:nvPr>
            <p:ph sz="quarter" idx="4"/>
          </p:nvPr>
        </p:nvSpPr>
        <p:spPr>
          <a:xfrm>
            <a:off x="5120818" y="2397397"/>
            <a:ext cx="4455776"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5">
            <a:extLst>
              <a:ext uri="{FF2B5EF4-FFF2-40B4-BE49-F238E27FC236}">
                <a16:creationId xmlns:a16="http://schemas.microsoft.com/office/drawing/2014/main" id="{B682F570-9E74-4EDA-850B-A55E56FA0EC8}"/>
              </a:ext>
            </a:extLst>
          </p:cNvPr>
          <p:cNvSpPr>
            <a:spLocks noGrp="1" noChangeArrowheads="1"/>
          </p:cNvSpPr>
          <p:nvPr>
            <p:ph type="dt" sz="half" idx="10"/>
          </p:nvPr>
        </p:nvSpPr>
        <p:spPr/>
        <p:txBody>
          <a:bodyPr/>
          <a:lstStyle>
            <a:lvl1pPr defTabSz="449170" eaLnBrk="1" hangingPunct="1">
              <a:spcBef>
                <a:spcPct val="50000"/>
              </a:spcBef>
              <a:defRPr i="1"/>
            </a:lvl1pPr>
          </a:lstStyle>
          <a:p>
            <a:pPr>
              <a:defRPr/>
            </a:pPr>
            <a:endParaRPr lang="fr-FR"/>
          </a:p>
        </p:txBody>
      </p:sp>
      <p:sp>
        <p:nvSpPr>
          <p:cNvPr id="8" name="Rectangle 6">
            <a:extLst>
              <a:ext uri="{FF2B5EF4-FFF2-40B4-BE49-F238E27FC236}">
                <a16:creationId xmlns:a16="http://schemas.microsoft.com/office/drawing/2014/main" id="{8C2AD1DE-447B-4D4D-93FC-5EF01FB3CA81}"/>
              </a:ext>
            </a:extLst>
          </p:cNvPr>
          <p:cNvSpPr>
            <a:spLocks noGrp="1" noChangeArrowheads="1"/>
          </p:cNvSpPr>
          <p:nvPr>
            <p:ph type="ftr" sz="quarter" idx="11"/>
          </p:nvPr>
        </p:nvSpPr>
        <p:spPr/>
        <p:txBody>
          <a:bodyPr/>
          <a:lstStyle>
            <a:lvl1pPr defTabSz="449170" eaLnBrk="1" hangingPunct="1">
              <a:spcBef>
                <a:spcPct val="50000"/>
              </a:spcBef>
              <a:defRPr i="1"/>
            </a:lvl1pPr>
          </a:lstStyle>
          <a:p>
            <a:pPr>
              <a:defRPr/>
            </a:pPr>
            <a:endParaRPr lang="fr-FR"/>
          </a:p>
        </p:txBody>
      </p:sp>
      <p:sp>
        <p:nvSpPr>
          <p:cNvPr id="9" name="Rectangle 7">
            <a:extLst>
              <a:ext uri="{FF2B5EF4-FFF2-40B4-BE49-F238E27FC236}">
                <a16:creationId xmlns:a16="http://schemas.microsoft.com/office/drawing/2014/main" id="{E33C6CDE-CF7A-42DF-97A0-8C36D8BEF714}"/>
              </a:ext>
            </a:extLst>
          </p:cNvPr>
          <p:cNvSpPr>
            <a:spLocks noGrp="1" noChangeArrowheads="1"/>
          </p:cNvSpPr>
          <p:nvPr>
            <p:ph type="sldNum" sz="quarter" idx="12"/>
          </p:nvPr>
        </p:nvSpPr>
        <p:spPr/>
        <p:txBody>
          <a:bodyPr/>
          <a:lstStyle>
            <a:lvl1pPr defTabSz="447675" eaLnBrk="1" hangingPunct="1">
              <a:spcBef>
                <a:spcPct val="50000"/>
              </a:spcBef>
              <a:defRPr i="1">
                <a:cs typeface="Arial" panose="020B0604020202020204" pitchFamily="34" charset="0"/>
              </a:defRPr>
            </a:lvl1pPr>
          </a:lstStyle>
          <a:p>
            <a:fld id="{65B85A9D-0A4B-45B3-8395-264BCD063C1D}" type="slidenum">
              <a:rPr lang="fr-FR" altLang="fr-FR"/>
              <a:pPr/>
              <a:t>‹N°›</a:t>
            </a:fld>
            <a:endParaRPr lang="fr-FR" altLang="fr-FR"/>
          </a:p>
        </p:txBody>
      </p:sp>
    </p:spTree>
    <p:extLst>
      <p:ext uri="{BB962C8B-B14F-4D97-AF65-F5344CB8AC3E}">
        <p14:creationId xmlns:p14="http://schemas.microsoft.com/office/powerpoint/2010/main" val="2314851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5">
            <a:extLst>
              <a:ext uri="{FF2B5EF4-FFF2-40B4-BE49-F238E27FC236}">
                <a16:creationId xmlns:a16="http://schemas.microsoft.com/office/drawing/2014/main" id="{BB9CD8C6-0285-4D8A-816F-4E17C6B4237F}"/>
              </a:ext>
            </a:extLst>
          </p:cNvPr>
          <p:cNvSpPr>
            <a:spLocks noGrp="1" noChangeArrowheads="1"/>
          </p:cNvSpPr>
          <p:nvPr>
            <p:ph type="dt" sz="half" idx="10"/>
          </p:nvPr>
        </p:nvSpPr>
        <p:spPr/>
        <p:txBody>
          <a:bodyPr/>
          <a:lstStyle>
            <a:lvl1pPr defTabSz="449170" eaLnBrk="1" hangingPunct="1">
              <a:spcBef>
                <a:spcPct val="50000"/>
              </a:spcBef>
              <a:defRPr i="1"/>
            </a:lvl1pPr>
          </a:lstStyle>
          <a:p>
            <a:pPr>
              <a:defRPr/>
            </a:pPr>
            <a:endParaRPr lang="fr-FR"/>
          </a:p>
        </p:txBody>
      </p:sp>
      <p:sp>
        <p:nvSpPr>
          <p:cNvPr id="4" name="Rectangle 6">
            <a:extLst>
              <a:ext uri="{FF2B5EF4-FFF2-40B4-BE49-F238E27FC236}">
                <a16:creationId xmlns:a16="http://schemas.microsoft.com/office/drawing/2014/main" id="{A7E643EB-9B43-4D0D-B2EA-5D757E51913D}"/>
              </a:ext>
            </a:extLst>
          </p:cNvPr>
          <p:cNvSpPr>
            <a:spLocks noGrp="1" noChangeArrowheads="1"/>
          </p:cNvSpPr>
          <p:nvPr>
            <p:ph type="ftr" sz="quarter" idx="11"/>
          </p:nvPr>
        </p:nvSpPr>
        <p:spPr/>
        <p:txBody>
          <a:bodyPr/>
          <a:lstStyle>
            <a:lvl1pPr defTabSz="449170" eaLnBrk="1" hangingPunct="1">
              <a:spcBef>
                <a:spcPct val="50000"/>
              </a:spcBef>
              <a:defRPr i="1"/>
            </a:lvl1pPr>
          </a:lstStyle>
          <a:p>
            <a:pPr>
              <a:defRPr/>
            </a:pPr>
            <a:endParaRPr lang="fr-FR"/>
          </a:p>
        </p:txBody>
      </p:sp>
      <p:sp>
        <p:nvSpPr>
          <p:cNvPr id="5" name="Rectangle 7">
            <a:extLst>
              <a:ext uri="{FF2B5EF4-FFF2-40B4-BE49-F238E27FC236}">
                <a16:creationId xmlns:a16="http://schemas.microsoft.com/office/drawing/2014/main" id="{B881717F-ADA1-4E5F-8BA4-CAAD6F7CEB7C}"/>
              </a:ext>
            </a:extLst>
          </p:cNvPr>
          <p:cNvSpPr>
            <a:spLocks noGrp="1" noChangeArrowheads="1"/>
          </p:cNvSpPr>
          <p:nvPr>
            <p:ph type="sldNum" sz="quarter" idx="12"/>
          </p:nvPr>
        </p:nvSpPr>
        <p:spPr/>
        <p:txBody>
          <a:bodyPr/>
          <a:lstStyle>
            <a:lvl1pPr defTabSz="447675" eaLnBrk="1" hangingPunct="1">
              <a:spcBef>
                <a:spcPct val="50000"/>
              </a:spcBef>
              <a:defRPr i="1">
                <a:cs typeface="Arial" panose="020B0604020202020204" pitchFamily="34" charset="0"/>
              </a:defRPr>
            </a:lvl1pPr>
          </a:lstStyle>
          <a:p>
            <a:fld id="{BB4481F4-5DEB-4CED-AC59-10FBA1269C35}" type="slidenum">
              <a:rPr lang="fr-FR" altLang="fr-FR"/>
              <a:pPr/>
              <a:t>‹N°›</a:t>
            </a:fld>
            <a:endParaRPr lang="fr-FR" altLang="fr-FR"/>
          </a:p>
        </p:txBody>
      </p:sp>
    </p:spTree>
    <p:extLst>
      <p:ext uri="{BB962C8B-B14F-4D97-AF65-F5344CB8AC3E}">
        <p14:creationId xmlns:p14="http://schemas.microsoft.com/office/powerpoint/2010/main" val="19404375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4.jpe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4.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6.jpe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6.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8FF5FFD-8CB0-4A2C-8036-A1A474288767}"/>
              </a:ext>
            </a:extLst>
          </p:cNvPr>
          <p:cNvSpPr>
            <a:spLocks noGrp="1"/>
          </p:cNvSpPr>
          <p:nvPr>
            <p:ph type="title"/>
          </p:nvPr>
        </p:nvSpPr>
        <p:spPr>
          <a:xfrm>
            <a:off x="471488" y="85725"/>
            <a:ext cx="8686800" cy="1419225"/>
          </a:xfrm>
          <a:prstGeom prst="rect">
            <a:avLst/>
          </a:prstGeom>
        </p:spPr>
        <p:txBody>
          <a:bodyPr vert="horz" lIns="100772" tIns="50387" rIns="100772" bIns="50387" rtlCol="0" anchor="ctr">
            <a:normAutofit/>
          </a:bodyPr>
          <a:lstStyle/>
          <a:p>
            <a:r>
              <a:rPr lang="fr-FR" dirty="0"/>
              <a:t>Cliquez et modifiez le titre</a:t>
            </a:r>
          </a:p>
        </p:txBody>
      </p:sp>
      <p:sp>
        <p:nvSpPr>
          <p:cNvPr id="1027" name="Espace réservé du texte 2">
            <a:extLst>
              <a:ext uri="{FF2B5EF4-FFF2-40B4-BE49-F238E27FC236}">
                <a16:creationId xmlns:a16="http://schemas.microsoft.com/office/drawing/2014/main" id="{E7C638AA-6318-4193-9CA2-495D18FE649D}"/>
              </a:ext>
            </a:extLst>
          </p:cNvPr>
          <p:cNvSpPr>
            <a:spLocks noGrp="1"/>
          </p:cNvSpPr>
          <p:nvPr>
            <p:ph type="body" idx="1"/>
          </p:nvPr>
        </p:nvSpPr>
        <p:spPr bwMode="auto">
          <a:xfrm>
            <a:off x="471488" y="1627188"/>
            <a:ext cx="8870950" cy="498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72" tIns="50387" rIns="100772" bIns="50387" numCol="1" anchor="t" anchorCtr="0" compatLnSpc="1">
            <a:prstTxWarp prst="textNoShape">
              <a:avLst/>
            </a:prstTxWarp>
          </a:bodyPr>
          <a:lstStyle/>
          <a:p>
            <a:pPr lvl="0"/>
            <a:r>
              <a:rPr lang="fr-FR" altLang="fr-FR"/>
              <a:t> 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8" name="Ellipse 17">
            <a:extLst>
              <a:ext uri="{FF2B5EF4-FFF2-40B4-BE49-F238E27FC236}">
                <a16:creationId xmlns:a16="http://schemas.microsoft.com/office/drawing/2014/main" id="{C8B2C7CD-B7C1-4D2C-8954-2CA90186145B}"/>
              </a:ext>
            </a:extLst>
          </p:cNvPr>
          <p:cNvSpPr/>
          <p:nvPr userDrawn="1"/>
        </p:nvSpPr>
        <p:spPr>
          <a:xfrm>
            <a:off x="9185275" y="6853238"/>
            <a:ext cx="287338" cy="288925"/>
          </a:xfrm>
          <a:prstGeom prst="ellipse">
            <a:avLst/>
          </a:prstGeom>
          <a:solidFill>
            <a:srgbClr val="F28E65"/>
          </a:solidFill>
          <a:ln>
            <a:noFill/>
          </a:ln>
          <a:effectLst/>
        </p:spPr>
        <p:style>
          <a:lnRef idx="1">
            <a:schemeClr val="accent1"/>
          </a:lnRef>
          <a:fillRef idx="3">
            <a:schemeClr val="accent1"/>
          </a:fillRef>
          <a:effectRef idx="2">
            <a:schemeClr val="accent1"/>
          </a:effectRef>
          <a:fontRef idx="minor">
            <a:schemeClr val="lt1"/>
          </a:fontRef>
        </p:style>
        <p:txBody>
          <a:bodyPr lIns="100772" tIns="50387" rIns="100772" bIns="50387" anchor="ctr"/>
          <a:lstStyle/>
          <a:p>
            <a:pPr algn="ctr" defTabSz="503868" fontAlgn="auto">
              <a:spcBef>
                <a:spcPts val="0"/>
              </a:spcBef>
              <a:spcAft>
                <a:spcPts val="0"/>
              </a:spcAft>
              <a:defRPr/>
            </a:pPr>
            <a:endParaRPr lang="fr-FR">
              <a:solidFill>
                <a:prstClr val="white"/>
              </a:solidFill>
            </a:endParaRPr>
          </a:p>
        </p:txBody>
      </p:sp>
      <p:sp>
        <p:nvSpPr>
          <p:cNvPr id="19" name="Espace réservé du numéro de diapositive 5">
            <a:extLst>
              <a:ext uri="{FF2B5EF4-FFF2-40B4-BE49-F238E27FC236}">
                <a16:creationId xmlns:a16="http://schemas.microsoft.com/office/drawing/2014/main" id="{E1ECD8F1-BB54-4C63-A53B-722DA49207E8}"/>
              </a:ext>
            </a:extLst>
          </p:cNvPr>
          <p:cNvSpPr>
            <a:spLocks noGrp="1"/>
          </p:cNvSpPr>
          <p:nvPr>
            <p:ph type="sldNum" sz="quarter" idx="4"/>
          </p:nvPr>
        </p:nvSpPr>
        <p:spPr>
          <a:xfrm>
            <a:off x="9075738" y="6777038"/>
            <a:ext cx="387350" cy="403225"/>
          </a:xfrm>
          <a:prstGeom prst="rect">
            <a:avLst/>
          </a:prstGeom>
        </p:spPr>
        <p:txBody>
          <a:bodyPr vert="horz" wrap="square" lIns="100772" tIns="50387" rIns="100772" bIns="50387" numCol="1" anchor="ctr" anchorCtr="0" compatLnSpc="1">
            <a:prstTxWarp prst="textNoShape">
              <a:avLst/>
            </a:prstTxWarp>
          </a:bodyPr>
          <a:lstStyle>
            <a:lvl1pPr algn="r" defTabSz="503238">
              <a:defRPr sz="1100" b="1">
                <a:solidFill>
                  <a:srgbClr val="FFFFFF"/>
                </a:solidFill>
                <a:latin typeface="Calibri" panose="020F0502020204030204" pitchFamily="34" charset="0"/>
              </a:defRPr>
            </a:lvl1pPr>
          </a:lstStyle>
          <a:p>
            <a:fld id="{6BE3D753-8E9C-48D1-9DE9-3C7179B01514}" type="slidenum">
              <a:rPr lang="fr-FR" altLang="fr-FR"/>
              <a:pPr/>
              <a:t>‹N°›</a:t>
            </a:fld>
            <a:endParaRPr lang="fr-FR" altLang="fr-FR"/>
          </a:p>
        </p:txBody>
      </p:sp>
      <p:sp>
        <p:nvSpPr>
          <p:cNvPr id="20" name="Espace réservé du pied de page 4">
            <a:extLst>
              <a:ext uri="{FF2B5EF4-FFF2-40B4-BE49-F238E27FC236}">
                <a16:creationId xmlns:a16="http://schemas.microsoft.com/office/drawing/2014/main" id="{94F460C9-AFF9-4B63-BDDE-904AC57C3B8A}"/>
              </a:ext>
            </a:extLst>
          </p:cNvPr>
          <p:cNvSpPr txBox="1">
            <a:spLocks/>
          </p:cNvSpPr>
          <p:nvPr userDrawn="1"/>
        </p:nvSpPr>
        <p:spPr>
          <a:xfrm>
            <a:off x="3178175" y="6516688"/>
            <a:ext cx="5094288" cy="746125"/>
          </a:xfrm>
          <a:prstGeom prst="rect">
            <a:avLst/>
          </a:prstGeom>
        </p:spPr>
        <p:txBody>
          <a:bodyPr lIns="100772" tIns="50387" rIns="100772" bIns="50387"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fr-FR" dirty="0">
              <a:solidFill>
                <a:srgbClr val="1B8ED9"/>
              </a:solidFill>
            </a:endParaRPr>
          </a:p>
          <a:p>
            <a:pPr>
              <a:lnSpc>
                <a:spcPts val="1455"/>
              </a:lnSpc>
              <a:defRPr/>
            </a:pPr>
            <a:r>
              <a:rPr lang="fr-FR" b="1" dirty="0">
                <a:solidFill>
                  <a:srgbClr val="26338B"/>
                </a:solidFill>
              </a:rPr>
              <a:t>Plan étudiants</a:t>
            </a:r>
            <a:br>
              <a:rPr lang="fr-FR" dirty="0">
                <a:solidFill>
                  <a:srgbClr val="00919D"/>
                </a:solidFill>
              </a:rPr>
            </a:br>
            <a:r>
              <a:rPr lang="fr-FR" dirty="0">
                <a:solidFill>
                  <a:srgbClr val="26338B"/>
                </a:solidFill>
              </a:rPr>
              <a:t>accompagner chacun vers la réussite</a:t>
            </a:r>
          </a:p>
          <a:p>
            <a:pPr>
              <a:defRPr/>
            </a:pPr>
            <a:endParaRPr lang="fr-FR" dirty="0">
              <a:solidFill>
                <a:prstClr val="black">
                  <a:tint val="75000"/>
                </a:prstClr>
              </a:solidFill>
            </a:endParaRPr>
          </a:p>
        </p:txBody>
      </p:sp>
      <p:pic>
        <p:nvPicPr>
          <p:cNvPr id="1031" name="Image 21">
            <a:extLst>
              <a:ext uri="{FF2B5EF4-FFF2-40B4-BE49-F238E27FC236}">
                <a16:creationId xmlns:a16="http://schemas.microsoft.com/office/drawing/2014/main" id="{A594CAEA-9DC2-4A82-BEEA-6938796223D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1663" y="6588125"/>
            <a:ext cx="25130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Connecteur droit 22">
            <a:extLst>
              <a:ext uri="{FF2B5EF4-FFF2-40B4-BE49-F238E27FC236}">
                <a16:creationId xmlns:a16="http://schemas.microsoft.com/office/drawing/2014/main" id="{F9996C83-4307-4ADA-8739-4D07F4A67808}"/>
              </a:ext>
            </a:extLst>
          </p:cNvPr>
          <p:cNvCxnSpPr/>
          <p:nvPr userDrawn="1"/>
        </p:nvCxnSpPr>
        <p:spPr>
          <a:xfrm>
            <a:off x="6605588" y="6978650"/>
            <a:ext cx="1512887" cy="0"/>
          </a:xfrm>
          <a:prstGeom prst="line">
            <a:avLst/>
          </a:prstGeom>
          <a:ln w="92075" cmpd="tri">
            <a:solidFill>
              <a:srgbClr val="26338B"/>
            </a:solidFill>
          </a:ln>
          <a:effectLst/>
        </p:spPr>
        <p:style>
          <a:lnRef idx="2">
            <a:schemeClr val="accent1"/>
          </a:lnRef>
          <a:fillRef idx="0">
            <a:schemeClr val="accent1"/>
          </a:fillRef>
          <a:effectRef idx="1">
            <a:schemeClr val="accent1"/>
          </a:effectRef>
          <a:fontRef idx="minor">
            <a:schemeClr val="tx1"/>
          </a:fontRef>
        </p:style>
      </p:cxnSp>
      <p:cxnSp>
        <p:nvCxnSpPr>
          <p:cNvPr id="24" name="Connecteur droit 23">
            <a:extLst>
              <a:ext uri="{FF2B5EF4-FFF2-40B4-BE49-F238E27FC236}">
                <a16:creationId xmlns:a16="http://schemas.microsoft.com/office/drawing/2014/main" id="{BD42D25E-DB79-4699-BBFB-97A6D2FC27D0}"/>
              </a:ext>
            </a:extLst>
          </p:cNvPr>
          <p:cNvCxnSpPr/>
          <p:nvPr userDrawn="1"/>
        </p:nvCxnSpPr>
        <p:spPr>
          <a:xfrm>
            <a:off x="585788" y="1247775"/>
            <a:ext cx="8880475" cy="0"/>
          </a:xfrm>
          <a:prstGeom prst="line">
            <a:avLst/>
          </a:prstGeom>
          <a:ln w="41275" cmpd="dbl">
            <a:solidFill>
              <a:srgbClr val="51BAAA"/>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a:extLst>
              <a:ext uri="{FF2B5EF4-FFF2-40B4-BE49-F238E27FC236}">
                <a16:creationId xmlns:a16="http://schemas.microsoft.com/office/drawing/2014/main" id="{DDC0D8E3-20D4-4AE3-A425-F75605D58722}"/>
              </a:ext>
            </a:extLst>
          </p:cNvPr>
          <p:cNvCxnSpPr/>
          <p:nvPr userDrawn="1"/>
        </p:nvCxnSpPr>
        <p:spPr>
          <a:xfrm>
            <a:off x="595313" y="269875"/>
            <a:ext cx="8880475" cy="0"/>
          </a:xfrm>
          <a:prstGeom prst="line">
            <a:avLst/>
          </a:prstGeom>
          <a:ln w="41275" cmpd="dbl">
            <a:solidFill>
              <a:srgbClr val="51BAAA"/>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937" r:id="rId1"/>
  </p:sldLayoutIdLst>
  <p:hf hdr="0"/>
  <p:txStyles>
    <p:titleStyle>
      <a:lvl1pPr algn="l" defTabSz="503238" rtl="0" eaLnBrk="0" fontAlgn="base" hangingPunct="0">
        <a:lnSpc>
          <a:spcPts val="3088"/>
        </a:lnSpc>
        <a:spcBef>
          <a:spcPct val="0"/>
        </a:spcBef>
        <a:spcAft>
          <a:spcPct val="0"/>
        </a:spcAft>
        <a:defRPr sz="3300" kern="1200" cap="all">
          <a:solidFill>
            <a:srgbClr val="51BAAA"/>
          </a:solidFill>
          <a:latin typeface="+mj-lt"/>
          <a:ea typeface="+mj-ea"/>
          <a:cs typeface="+mj-cs"/>
        </a:defRPr>
      </a:lvl1pPr>
      <a:lvl2pPr algn="l" defTabSz="503238" rtl="0" eaLnBrk="0" fontAlgn="base" hangingPunct="0">
        <a:lnSpc>
          <a:spcPts val="3088"/>
        </a:lnSpc>
        <a:spcBef>
          <a:spcPct val="0"/>
        </a:spcBef>
        <a:spcAft>
          <a:spcPct val="0"/>
        </a:spcAft>
        <a:defRPr sz="3300">
          <a:solidFill>
            <a:srgbClr val="51BAAA"/>
          </a:solidFill>
          <a:latin typeface="Calibri" pitchFamily="34" charset="0"/>
        </a:defRPr>
      </a:lvl2pPr>
      <a:lvl3pPr algn="l" defTabSz="503238" rtl="0" eaLnBrk="0" fontAlgn="base" hangingPunct="0">
        <a:lnSpc>
          <a:spcPts val="3088"/>
        </a:lnSpc>
        <a:spcBef>
          <a:spcPct val="0"/>
        </a:spcBef>
        <a:spcAft>
          <a:spcPct val="0"/>
        </a:spcAft>
        <a:defRPr sz="3300">
          <a:solidFill>
            <a:srgbClr val="51BAAA"/>
          </a:solidFill>
          <a:latin typeface="Calibri" pitchFamily="34" charset="0"/>
        </a:defRPr>
      </a:lvl3pPr>
      <a:lvl4pPr algn="l" defTabSz="503238" rtl="0" eaLnBrk="0" fontAlgn="base" hangingPunct="0">
        <a:lnSpc>
          <a:spcPts val="3088"/>
        </a:lnSpc>
        <a:spcBef>
          <a:spcPct val="0"/>
        </a:spcBef>
        <a:spcAft>
          <a:spcPct val="0"/>
        </a:spcAft>
        <a:defRPr sz="3300">
          <a:solidFill>
            <a:srgbClr val="51BAAA"/>
          </a:solidFill>
          <a:latin typeface="Calibri" pitchFamily="34" charset="0"/>
        </a:defRPr>
      </a:lvl4pPr>
      <a:lvl5pPr algn="l" defTabSz="503238" rtl="0" eaLnBrk="0" fontAlgn="base" hangingPunct="0">
        <a:lnSpc>
          <a:spcPts val="3088"/>
        </a:lnSpc>
        <a:spcBef>
          <a:spcPct val="0"/>
        </a:spcBef>
        <a:spcAft>
          <a:spcPct val="0"/>
        </a:spcAft>
        <a:defRPr sz="3300">
          <a:solidFill>
            <a:srgbClr val="51BAAA"/>
          </a:solidFill>
          <a:latin typeface="Calibri" pitchFamily="34" charset="0"/>
        </a:defRPr>
      </a:lvl5pPr>
      <a:lvl6pPr marL="503868" algn="l" defTabSz="503868" rtl="0" fontAlgn="base">
        <a:lnSpc>
          <a:spcPts val="3084"/>
        </a:lnSpc>
        <a:spcBef>
          <a:spcPct val="0"/>
        </a:spcBef>
        <a:spcAft>
          <a:spcPct val="0"/>
        </a:spcAft>
        <a:defRPr sz="3300">
          <a:solidFill>
            <a:srgbClr val="51BAAA"/>
          </a:solidFill>
          <a:latin typeface="Calibri" pitchFamily="34" charset="0"/>
        </a:defRPr>
      </a:lvl6pPr>
      <a:lvl7pPr marL="1007734" algn="l" defTabSz="503868" rtl="0" fontAlgn="base">
        <a:lnSpc>
          <a:spcPts val="3084"/>
        </a:lnSpc>
        <a:spcBef>
          <a:spcPct val="0"/>
        </a:spcBef>
        <a:spcAft>
          <a:spcPct val="0"/>
        </a:spcAft>
        <a:defRPr sz="3300">
          <a:solidFill>
            <a:srgbClr val="51BAAA"/>
          </a:solidFill>
          <a:latin typeface="Calibri" pitchFamily="34" charset="0"/>
        </a:defRPr>
      </a:lvl7pPr>
      <a:lvl8pPr marL="1511602" algn="l" defTabSz="503868" rtl="0" fontAlgn="base">
        <a:lnSpc>
          <a:spcPts val="3084"/>
        </a:lnSpc>
        <a:spcBef>
          <a:spcPct val="0"/>
        </a:spcBef>
        <a:spcAft>
          <a:spcPct val="0"/>
        </a:spcAft>
        <a:defRPr sz="3300">
          <a:solidFill>
            <a:srgbClr val="51BAAA"/>
          </a:solidFill>
          <a:latin typeface="Calibri" pitchFamily="34" charset="0"/>
        </a:defRPr>
      </a:lvl8pPr>
      <a:lvl9pPr marL="2015468" algn="l" defTabSz="503868" rtl="0" fontAlgn="base">
        <a:lnSpc>
          <a:spcPts val="3084"/>
        </a:lnSpc>
        <a:spcBef>
          <a:spcPct val="0"/>
        </a:spcBef>
        <a:spcAft>
          <a:spcPct val="0"/>
        </a:spcAft>
        <a:defRPr sz="3300">
          <a:solidFill>
            <a:srgbClr val="51BAAA"/>
          </a:solidFill>
          <a:latin typeface="Calibri" pitchFamily="34" charset="0"/>
        </a:defRPr>
      </a:lvl9pPr>
    </p:titleStyle>
    <p:bodyStyle>
      <a:lvl1pPr marL="195263" indent="-195263" algn="l" defTabSz="503238" rtl="0" eaLnBrk="0" fontAlgn="base" hangingPunct="0">
        <a:spcBef>
          <a:spcPct val="20000"/>
        </a:spcBef>
        <a:spcAft>
          <a:spcPct val="0"/>
        </a:spcAft>
        <a:buSzPct val="100000"/>
        <a:buBlip>
          <a:blip r:embed="rId4"/>
        </a:buBlip>
        <a:defRPr sz="2200" kern="1200">
          <a:solidFill>
            <a:srgbClr val="26338B"/>
          </a:solidFill>
          <a:latin typeface="+mn-lt"/>
          <a:ea typeface="+mn-ea"/>
          <a:cs typeface="+mn-cs"/>
        </a:defRPr>
      </a:lvl1pPr>
      <a:lvl2pPr marL="690563" indent="-185738" algn="l" defTabSz="503238" rtl="0" eaLnBrk="0" fontAlgn="base" hangingPunct="0">
        <a:spcBef>
          <a:spcPct val="20000"/>
        </a:spcBef>
        <a:spcAft>
          <a:spcPct val="0"/>
        </a:spcAft>
        <a:buClr>
          <a:srgbClr val="F28E65"/>
        </a:buClr>
        <a:buFont typeface="Arial-ItalicMT"/>
        <a:buChar char="&gt;"/>
        <a:defRPr sz="1700" kern="1200">
          <a:solidFill>
            <a:srgbClr val="26338B"/>
          </a:solidFill>
          <a:latin typeface="+mn-lt"/>
          <a:ea typeface="+mn-ea"/>
          <a:cs typeface="+mn-cs"/>
        </a:defRPr>
      </a:lvl2pPr>
      <a:lvl3pPr marL="690563" algn="l" defTabSz="503238" rtl="0" eaLnBrk="0" fontAlgn="base" hangingPunct="0">
        <a:spcBef>
          <a:spcPct val="20000"/>
        </a:spcBef>
        <a:spcAft>
          <a:spcPct val="0"/>
        </a:spcAft>
        <a:buFont typeface="Arial" panose="020B0604020202020204" pitchFamily="34" charset="0"/>
        <a:defRPr sz="1700" kern="1200">
          <a:solidFill>
            <a:srgbClr val="26338B"/>
          </a:solidFill>
          <a:latin typeface="+mn-lt"/>
          <a:ea typeface="+mn-ea"/>
          <a:cs typeface="+mn-cs"/>
        </a:defRPr>
      </a:lvl3pPr>
      <a:lvl4pPr marL="690563" indent="195263" algn="l" defTabSz="503238" rtl="0" eaLnBrk="0" fontAlgn="base" hangingPunct="0">
        <a:spcBef>
          <a:spcPct val="20000"/>
        </a:spcBef>
        <a:spcAft>
          <a:spcPct val="0"/>
        </a:spcAft>
        <a:buClr>
          <a:srgbClr val="F28E65"/>
        </a:buClr>
        <a:buFont typeface="Arial" panose="020B0604020202020204" pitchFamily="34" charset="0"/>
        <a:buChar char="–"/>
        <a:defRPr sz="1200" kern="1200">
          <a:solidFill>
            <a:srgbClr val="26338B"/>
          </a:solidFill>
          <a:latin typeface="+mn-lt"/>
          <a:ea typeface="+mn-ea"/>
          <a:cs typeface="+mn-cs"/>
        </a:defRPr>
      </a:lvl4pPr>
      <a:lvl5pPr marL="887413" algn="l" defTabSz="503238" rtl="0" eaLnBrk="0" fontAlgn="base" hangingPunct="0">
        <a:spcBef>
          <a:spcPct val="20000"/>
        </a:spcBef>
        <a:spcAft>
          <a:spcPct val="0"/>
        </a:spcAft>
        <a:buFont typeface="Arial" panose="020B0604020202020204" pitchFamily="34" charset="0"/>
        <a:defRPr sz="1200" kern="1200">
          <a:solidFill>
            <a:srgbClr val="26338B"/>
          </a:solidFill>
          <a:latin typeface="+mn-lt"/>
          <a:ea typeface="+mn-ea"/>
          <a:cs typeface="+mn-cs"/>
        </a:defRPr>
      </a:lvl5pPr>
      <a:lvl6pPr marL="2771269" indent="-251934" algn="l" defTabSz="503868" rtl="0" eaLnBrk="1" latinLnBrk="0" hangingPunct="1">
        <a:spcBef>
          <a:spcPct val="20000"/>
        </a:spcBef>
        <a:buFont typeface="Arial"/>
        <a:buChar char="•"/>
        <a:defRPr sz="2200" kern="1200">
          <a:solidFill>
            <a:schemeClr val="tx1"/>
          </a:solidFill>
          <a:latin typeface="+mn-lt"/>
          <a:ea typeface="+mn-ea"/>
          <a:cs typeface="+mn-cs"/>
        </a:defRPr>
      </a:lvl6pPr>
      <a:lvl7pPr marL="3275136" indent="-251934" algn="l" defTabSz="503868" rtl="0" eaLnBrk="1" latinLnBrk="0" hangingPunct="1">
        <a:spcBef>
          <a:spcPct val="20000"/>
        </a:spcBef>
        <a:buFont typeface="Arial"/>
        <a:buChar char="•"/>
        <a:defRPr sz="2200" kern="1200">
          <a:solidFill>
            <a:schemeClr val="tx1"/>
          </a:solidFill>
          <a:latin typeface="+mn-lt"/>
          <a:ea typeface="+mn-ea"/>
          <a:cs typeface="+mn-cs"/>
        </a:defRPr>
      </a:lvl7pPr>
      <a:lvl8pPr marL="3779003" indent="-251934" algn="l" defTabSz="503868" rtl="0" eaLnBrk="1" latinLnBrk="0" hangingPunct="1">
        <a:spcBef>
          <a:spcPct val="20000"/>
        </a:spcBef>
        <a:buFont typeface="Arial"/>
        <a:buChar char="•"/>
        <a:defRPr sz="2200" kern="1200">
          <a:solidFill>
            <a:schemeClr val="tx1"/>
          </a:solidFill>
          <a:latin typeface="+mn-lt"/>
          <a:ea typeface="+mn-ea"/>
          <a:cs typeface="+mn-cs"/>
        </a:defRPr>
      </a:lvl8pPr>
      <a:lvl9pPr marL="4282870" indent="-251934" algn="l" defTabSz="503868"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fr-FR"/>
      </a:defPPr>
      <a:lvl1pPr marL="0" algn="l" defTabSz="503868" rtl="0" eaLnBrk="1" latinLnBrk="0" hangingPunct="1">
        <a:defRPr sz="2000" kern="1200">
          <a:solidFill>
            <a:schemeClr val="tx1"/>
          </a:solidFill>
          <a:latin typeface="+mn-lt"/>
          <a:ea typeface="+mn-ea"/>
          <a:cs typeface="+mn-cs"/>
        </a:defRPr>
      </a:lvl1pPr>
      <a:lvl2pPr marL="503868" algn="l" defTabSz="503868" rtl="0" eaLnBrk="1" latinLnBrk="0" hangingPunct="1">
        <a:defRPr sz="2000" kern="1200">
          <a:solidFill>
            <a:schemeClr val="tx1"/>
          </a:solidFill>
          <a:latin typeface="+mn-lt"/>
          <a:ea typeface="+mn-ea"/>
          <a:cs typeface="+mn-cs"/>
        </a:defRPr>
      </a:lvl2pPr>
      <a:lvl3pPr marL="1007734" algn="l" defTabSz="503868" rtl="0" eaLnBrk="1" latinLnBrk="0" hangingPunct="1">
        <a:defRPr sz="2000" kern="1200">
          <a:solidFill>
            <a:schemeClr val="tx1"/>
          </a:solidFill>
          <a:latin typeface="+mn-lt"/>
          <a:ea typeface="+mn-ea"/>
          <a:cs typeface="+mn-cs"/>
        </a:defRPr>
      </a:lvl3pPr>
      <a:lvl4pPr marL="1511602" algn="l" defTabSz="503868" rtl="0" eaLnBrk="1" latinLnBrk="0" hangingPunct="1">
        <a:defRPr sz="2000" kern="1200">
          <a:solidFill>
            <a:schemeClr val="tx1"/>
          </a:solidFill>
          <a:latin typeface="+mn-lt"/>
          <a:ea typeface="+mn-ea"/>
          <a:cs typeface="+mn-cs"/>
        </a:defRPr>
      </a:lvl4pPr>
      <a:lvl5pPr marL="2015468" algn="l" defTabSz="503868" rtl="0" eaLnBrk="1" latinLnBrk="0" hangingPunct="1">
        <a:defRPr sz="2000" kern="1200">
          <a:solidFill>
            <a:schemeClr val="tx1"/>
          </a:solidFill>
          <a:latin typeface="+mn-lt"/>
          <a:ea typeface="+mn-ea"/>
          <a:cs typeface="+mn-cs"/>
        </a:defRPr>
      </a:lvl5pPr>
      <a:lvl6pPr marL="2519335" algn="l" defTabSz="503868" rtl="0" eaLnBrk="1" latinLnBrk="0" hangingPunct="1">
        <a:defRPr sz="2000" kern="1200">
          <a:solidFill>
            <a:schemeClr val="tx1"/>
          </a:solidFill>
          <a:latin typeface="+mn-lt"/>
          <a:ea typeface="+mn-ea"/>
          <a:cs typeface="+mn-cs"/>
        </a:defRPr>
      </a:lvl6pPr>
      <a:lvl7pPr marL="3023201" algn="l" defTabSz="503868" rtl="0" eaLnBrk="1" latinLnBrk="0" hangingPunct="1">
        <a:defRPr sz="2000" kern="1200">
          <a:solidFill>
            <a:schemeClr val="tx1"/>
          </a:solidFill>
          <a:latin typeface="+mn-lt"/>
          <a:ea typeface="+mn-ea"/>
          <a:cs typeface="+mn-cs"/>
        </a:defRPr>
      </a:lvl7pPr>
      <a:lvl8pPr marL="3527069" algn="l" defTabSz="503868" rtl="0" eaLnBrk="1" latinLnBrk="0" hangingPunct="1">
        <a:defRPr sz="2000" kern="1200">
          <a:solidFill>
            <a:schemeClr val="tx1"/>
          </a:solidFill>
          <a:latin typeface="+mn-lt"/>
          <a:ea typeface="+mn-ea"/>
          <a:cs typeface="+mn-cs"/>
        </a:defRPr>
      </a:lvl8pPr>
      <a:lvl9pPr marL="4030936" algn="l" defTabSz="503868"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259933F-D458-4D28-AB44-03C1CA490CBC}"/>
              </a:ext>
            </a:extLst>
          </p:cNvPr>
          <p:cNvSpPr>
            <a:spLocks noGrp="1"/>
          </p:cNvSpPr>
          <p:nvPr>
            <p:ph type="title"/>
          </p:nvPr>
        </p:nvSpPr>
        <p:spPr>
          <a:xfrm>
            <a:off x="471488" y="85725"/>
            <a:ext cx="8686800" cy="1419225"/>
          </a:xfrm>
          <a:prstGeom prst="rect">
            <a:avLst/>
          </a:prstGeom>
        </p:spPr>
        <p:txBody>
          <a:bodyPr vert="horz" lIns="100695" tIns="50350" rIns="100695" bIns="50350" rtlCol="0" anchor="ctr">
            <a:normAutofit/>
          </a:bodyPr>
          <a:lstStyle/>
          <a:p>
            <a:r>
              <a:rPr lang="fr-FR" dirty="0"/>
              <a:t>Cliquez et modifiez le titre</a:t>
            </a:r>
          </a:p>
        </p:txBody>
      </p:sp>
      <p:sp>
        <p:nvSpPr>
          <p:cNvPr id="2051" name="Espace réservé du texte 2">
            <a:extLst>
              <a:ext uri="{FF2B5EF4-FFF2-40B4-BE49-F238E27FC236}">
                <a16:creationId xmlns:a16="http://schemas.microsoft.com/office/drawing/2014/main" id="{EA08C4B2-5A4A-4E23-A4F7-92A102E55507}"/>
              </a:ext>
            </a:extLst>
          </p:cNvPr>
          <p:cNvSpPr>
            <a:spLocks noGrp="1"/>
          </p:cNvSpPr>
          <p:nvPr>
            <p:ph type="body" idx="1"/>
          </p:nvPr>
        </p:nvSpPr>
        <p:spPr bwMode="auto">
          <a:xfrm>
            <a:off x="471488" y="1627188"/>
            <a:ext cx="8870950" cy="498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695" tIns="50350" rIns="100695" bIns="50350" numCol="1" anchor="t" anchorCtr="0" compatLnSpc="1">
            <a:prstTxWarp prst="textNoShape">
              <a:avLst/>
            </a:prstTxWarp>
          </a:bodyPr>
          <a:lstStyle/>
          <a:p>
            <a:pPr lvl="0"/>
            <a:r>
              <a:rPr lang="fr-FR" altLang="fr-FR"/>
              <a:t> 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8" name="Ellipse 17">
            <a:extLst>
              <a:ext uri="{FF2B5EF4-FFF2-40B4-BE49-F238E27FC236}">
                <a16:creationId xmlns:a16="http://schemas.microsoft.com/office/drawing/2014/main" id="{1C7F9A1D-3A41-4907-8E4D-08E8FE241BD6}"/>
              </a:ext>
            </a:extLst>
          </p:cNvPr>
          <p:cNvSpPr/>
          <p:nvPr userDrawn="1"/>
        </p:nvSpPr>
        <p:spPr>
          <a:xfrm>
            <a:off x="9185275" y="6853238"/>
            <a:ext cx="287338" cy="288925"/>
          </a:xfrm>
          <a:prstGeom prst="ellipse">
            <a:avLst/>
          </a:prstGeom>
          <a:solidFill>
            <a:srgbClr val="F28E65"/>
          </a:solidFill>
          <a:ln>
            <a:noFill/>
          </a:ln>
          <a:effectLst/>
        </p:spPr>
        <p:style>
          <a:lnRef idx="1">
            <a:schemeClr val="accent1"/>
          </a:lnRef>
          <a:fillRef idx="3">
            <a:schemeClr val="accent1"/>
          </a:fillRef>
          <a:effectRef idx="2">
            <a:schemeClr val="accent1"/>
          </a:effectRef>
          <a:fontRef idx="minor">
            <a:schemeClr val="lt1"/>
          </a:fontRef>
        </p:style>
        <p:txBody>
          <a:bodyPr lIns="100695" tIns="50350" rIns="100695" bIns="50350" anchor="ctr"/>
          <a:lstStyle/>
          <a:p>
            <a:pPr algn="ctr" defTabSz="503500" fontAlgn="auto">
              <a:spcBef>
                <a:spcPts val="0"/>
              </a:spcBef>
              <a:spcAft>
                <a:spcPts val="0"/>
              </a:spcAft>
              <a:defRPr/>
            </a:pPr>
            <a:endParaRPr lang="fr-FR">
              <a:solidFill>
                <a:prstClr val="white"/>
              </a:solidFill>
            </a:endParaRPr>
          </a:p>
        </p:txBody>
      </p:sp>
      <p:sp>
        <p:nvSpPr>
          <p:cNvPr id="19" name="Espace réservé du numéro de diapositive 5">
            <a:extLst>
              <a:ext uri="{FF2B5EF4-FFF2-40B4-BE49-F238E27FC236}">
                <a16:creationId xmlns:a16="http://schemas.microsoft.com/office/drawing/2014/main" id="{F62521A4-21E8-44E9-AD50-AF925976D3FC}"/>
              </a:ext>
            </a:extLst>
          </p:cNvPr>
          <p:cNvSpPr>
            <a:spLocks noGrp="1"/>
          </p:cNvSpPr>
          <p:nvPr>
            <p:ph type="sldNum" sz="quarter" idx="4"/>
          </p:nvPr>
        </p:nvSpPr>
        <p:spPr>
          <a:xfrm>
            <a:off x="9075738" y="6777038"/>
            <a:ext cx="387350" cy="403225"/>
          </a:xfrm>
          <a:prstGeom prst="rect">
            <a:avLst/>
          </a:prstGeom>
        </p:spPr>
        <p:txBody>
          <a:bodyPr vert="horz" wrap="square" lIns="100695" tIns="50350" rIns="100695" bIns="50350" numCol="1" anchor="ctr" anchorCtr="0" compatLnSpc="1">
            <a:prstTxWarp prst="textNoShape">
              <a:avLst/>
            </a:prstTxWarp>
          </a:bodyPr>
          <a:lstStyle>
            <a:lvl1pPr algn="r" defTabSz="503238">
              <a:defRPr sz="1100" b="1">
                <a:solidFill>
                  <a:srgbClr val="FFFFFF"/>
                </a:solidFill>
                <a:latin typeface="Calibri" panose="020F0502020204030204" pitchFamily="34" charset="0"/>
              </a:defRPr>
            </a:lvl1pPr>
          </a:lstStyle>
          <a:p>
            <a:fld id="{12C21690-1894-4006-ACF7-A22E1795DC86}" type="slidenum">
              <a:rPr lang="fr-FR" altLang="fr-FR"/>
              <a:pPr/>
              <a:t>‹N°›</a:t>
            </a:fld>
            <a:endParaRPr lang="fr-FR" altLang="fr-FR"/>
          </a:p>
        </p:txBody>
      </p:sp>
      <p:sp>
        <p:nvSpPr>
          <p:cNvPr id="20" name="Espace réservé du pied de page 4">
            <a:extLst>
              <a:ext uri="{FF2B5EF4-FFF2-40B4-BE49-F238E27FC236}">
                <a16:creationId xmlns:a16="http://schemas.microsoft.com/office/drawing/2014/main" id="{DEC4B49B-DE46-4AF0-8A23-FD1649004475}"/>
              </a:ext>
            </a:extLst>
          </p:cNvPr>
          <p:cNvSpPr txBox="1">
            <a:spLocks/>
          </p:cNvSpPr>
          <p:nvPr userDrawn="1"/>
        </p:nvSpPr>
        <p:spPr>
          <a:xfrm>
            <a:off x="3178175" y="6516688"/>
            <a:ext cx="5094288" cy="746125"/>
          </a:xfrm>
          <a:prstGeom prst="rect">
            <a:avLst/>
          </a:prstGeom>
        </p:spPr>
        <p:txBody>
          <a:bodyPr lIns="100695" tIns="50350" rIns="100695" bIns="5035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fr-FR" dirty="0">
              <a:solidFill>
                <a:srgbClr val="1B8ED9"/>
              </a:solidFill>
            </a:endParaRPr>
          </a:p>
          <a:p>
            <a:pPr>
              <a:lnSpc>
                <a:spcPts val="1455"/>
              </a:lnSpc>
              <a:defRPr/>
            </a:pPr>
            <a:r>
              <a:rPr lang="fr-FR" b="1" dirty="0">
                <a:solidFill>
                  <a:srgbClr val="26338B"/>
                </a:solidFill>
              </a:rPr>
              <a:t>Plan étudiants</a:t>
            </a:r>
            <a:br>
              <a:rPr lang="fr-FR" dirty="0">
                <a:solidFill>
                  <a:srgbClr val="00919D"/>
                </a:solidFill>
              </a:rPr>
            </a:br>
            <a:r>
              <a:rPr lang="fr-FR" dirty="0">
                <a:solidFill>
                  <a:srgbClr val="26338B"/>
                </a:solidFill>
              </a:rPr>
              <a:t>accompagner chacun vers la réussite</a:t>
            </a:r>
          </a:p>
          <a:p>
            <a:pPr>
              <a:defRPr/>
            </a:pPr>
            <a:endParaRPr lang="fr-FR" dirty="0">
              <a:solidFill>
                <a:prstClr val="black">
                  <a:tint val="75000"/>
                </a:prstClr>
              </a:solidFill>
            </a:endParaRPr>
          </a:p>
        </p:txBody>
      </p:sp>
      <p:pic>
        <p:nvPicPr>
          <p:cNvPr id="2055" name="Image 21">
            <a:extLst>
              <a:ext uri="{FF2B5EF4-FFF2-40B4-BE49-F238E27FC236}">
                <a16:creationId xmlns:a16="http://schemas.microsoft.com/office/drawing/2014/main" id="{B834AD7F-5182-4D1D-B4B2-D081C711267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1663" y="6588125"/>
            <a:ext cx="25130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Connecteur droit 22">
            <a:extLst>
              <a:ext uri="{FF2B5EF4-FFF2-40B4-BE49-F238E27FC236}">
                <a16:creationId xmlns:a16="http://schemas.microsoft.com/office/drawing/2014/main" id="{189ADED7-9EB5-4B66-BC9E-7336DF46BE54}"/>
              </a:ext>
            </a:extLst>
          </p:cNvPr>
          <p:cNvCxnSpPr/>
          <p:nvPr userDrawn="1"/>
        </p:nvCxnSpPr>
        <p:spPr>
          <a:xfrm>
            <a:off x="6605588" y="6978650"/>
            <a:ext cx="1512887" cy="0"/>
          </a:xfrm>
          <a:prstGeom prst="line">
            <a:avLst/>
          </a:prstGeom>
          <a:ln w="92075" cmpd="tri">
            <a:solidFill>
              <a:srgbClr val="26338B"/>
            </a:solidFill>
          </a:ln>
          <a:effectLst/>
        </p:spPr>
        <p:style>
          <a:lnRef idx="2">
            <a:schemeClr val="accent1"/>
          </a:lnRef>
          <a:fillRef idx="0">
            <a:schemeClr val="accent1"/>
          </a:fillRef>
          <a:effectRef idx="1">
            <a:schemeClr val="accent1"/>
          </a:effectRef>
          <a:fontRef idx="minor">
            <a:schemeClr val="tx1"/>
          </a:fontRef>
        </p:style>
      </p:cxnSp>
      <p:cxnSp>
        <p:nvCxnSpPr>
          <p:cNvPr id="24" name="Connecteur droit 23">
            <a:extLst>
              <a:ext uri="{FF2B5EF4-FFF2-40B4-BE49-F238E27FC236}">
                <a16:creationId xmlns:a16="http://schemas.microsoft.com/office/drawing/2014/main" id="{6292412D-6053-468F-B669-8BBB34E46ABB}"/>
              </a:ext>
            </a:extLst>
          </p:cNvPr>
          <p:cNvCxnSpPr/>
          <p:nvPr userDrawn="1"/>
        </p:nvCxnSpPr>
        <p:spPr>
          <a:xfrm>
            <a:off x="585788" y="1247775"/>
            <a:ext cx="8880475" cy="0"/>
          </a:xfrm>
          <a:prstGeom prst="line">
            <a:avLst/>
          </a:prstGeom>
          <a:ln w="41275" cmpd="dbl">
            <a:solidFill>
              <a:srgbClr val="51BAAA"/>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a:extLst>
              <a:ext uri="{FF2B5EF4-FFF2-40B4-BE49-F238E27FC236}">
                <a16:creationId xmlns:a16="http://schemas.microsoft.com/office/drawing/2014/main" id="{1BF3E760-64FA-4344-A257-D27492B8B973}"/>
              </a:ext>
            </a:extLst>
          </p:cNvPr>
          <p:cNvCxnSpPr/>
          <p:nvPr userDrawn="1"/>
        </p:nvCxnSpPr>
        <p:spPr>
          <a:xfrm>
            <a:off x="595313" y="269875"/>
            <a:ext cx="8880475" cy="0"/>
          </a:xfrm>
          <a:prstGeom prst="line">
            <a:avLst/>
          </a:prstGeom>
          <a:ln w="41275" cmpd="dbl">
            <a:solidFill>
              <a:srgbClr val="51BAAA"/>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938" r:id="rId1"/>
  </p:sldLayoutIdLst>
  <p:hf hdr="0"/>
  <p:txStyles>
    <p:titleStyle>
      <a:lvl1pPr algn="l" defTabSz="503238" rtl="0" eaLnBrk="0" fontAlgn="base" hangingPunct="0">
        <a:lnSpc>
          <a:spcPts val="3088"/>
        </a:lnSpc>
        <a:spcBef>
          <a:spcPct val="0"/>
        </a:spcBef>
        <a:spcAft>
          <a:spcPct val="0"/>
        </a:spcAft>
        <a:defRPr sz="3300" kern="1200" cap="all">
          <a:solidFill>
            <a:srgbClr val="51BAAA"/>
          </a:solidFill>
          <a:latin typeface="+mj-lt"/>
          <a:ea typeface="+mj-ea"/>
          <a:cs typeface="+mj-cs"/>
        </a:defRPr>
      </a:lvl1pPr>
      <a:lvl2pPr algn="l" defTabSz="503238" rtl="0" eaLnBrk="0" fontAlgn="base" hangingPunct="0">
        <a:lnSpc>
          <a:spcPts val="3088"/>
        </a:lnSpc>
        <a:spcBef>
          <a:spcPct val="0"/>
        </a:spcBef>
        <a:spcAft>
          <a:spcPct val="0"/>
        </a:spcAft>
        <a:defRPr sz="3300">
          <a:solidFill>
            <a:srgbClr val="51BAAA"/>
          </a:solidFill>
          <a:latin typeface="Calibri" pitchFamily="34" charset="0"/>
        </a:defRPr>
      </a:lvl2pPr>
      <a:lvl3pPr algn="l" defTabSz="503238" rtl="0" eaLnBrk="0" fontAlgn="base" hangingPunct="0">
        <a:lnSpc>
          <a:spcPts val="3088"/>
        </a:lnSpc>
        <a:spcBef>
          <a:spcPct val="0"/>
        </a:spcBef>
        <a:spcAft>
          <a:spcPct val="0"/>
        </a:spcAft>
        <a:defRPr sz="3300">
          <a:solidFill>
            <a:srgbClr val="51BAAA"/>
          </a:solidFill>
          <a:latin typeface="Calibri" pitchFamily="34" charset="0"/>
        </a:defRPr>
      </a:lvl3pPr>
      <a:lvl4pPr algn="l" defTabSz="503238" rtl="0" eaLnBrk="0" fontAlgn="base" hangingPunct="0">
        <a:lnSpc>
          <a:spcPts val="3088"/>
        </a:lnSpc>
        <a:spcBef>
          <a:spcPct val="0"/>
        </a:spcBef>
        <a:spcAft>
          <a:spcPct val="0"/>
        </a:spcAft>
        <a:defRPr sz="3300">
          <a:solidFill>
            <a:srgbClr val="51BAAA"/>
          </a:solidFill>
          <a:latin typeface="Calibri" pitchFamily="34" charset="0"/>
        </a:defRPr>
      </a:lvl4pPr>
      <a:lvl5pPr algn="l" defTabSz="503238" rtl="0" eaLnBrk="0" fontAlgn="base" hangingPunct="0">
        <a:lnSpc>
          <a:spcPts val="3088"/>
        </a:lnSpc>
        <a:spcBef>
          <a:spcPct val="0"/>
        </a:spcBef>
        <a:spcAft>
          <a:spcPct val="0"/>
        </a:spcAft>
        <a:defRPr sz="3300">
          <a:solidFill>
            <a:srgbClr val="51BAAA"/>
          </a:solidFill>
          <a:latin typeface="Calibri" pitchFamily="34" charset="0"/>
        </a:defRPr>
      </a:lvl5pPr>
      <a:lvl6pPr marL="503500" algn="l" defTabSz="503500" rtl="0" fontAlgn="base">
        <a:lnSpc>
          <a:spcPts val="3083"/>
        </a:lnSpc>
        <a:spcBef>
          <a:spcPct val="0"/>
        </a:spcBef>
        <a:spcAft>
          <a:spcPct val="0"/>
        </a:spcAft>
        <a:defRPr sz="3300">
          <a:solidFill>
            <a:srgbClr val="51BAAA"/>
          </a:solidFill>
          <a:latin typeface="Calibri" pitchFamily="34" charset="0"/>
        </a:defRPr>
      </a:lvl6pPr>
      <a:lvl7pPr marL="1007004" algn="l" defTabSz="503500" rtl="0" fontAlgn="base">
        <a:lnSpc>
          <a:spcPts val="3083"/>
        </a:lnSpc>
        <a:spcBef>
          <a:spcPct val="0"/>
        </a:spcBef>
        <a:spcAft>
          <a:spcPct val="0"/>
        </a:spcAft>
        <a:defRPr sz="3300">
          <a:solidFill>
            <a:srgbClr val="51BAAA"/>
          </a:solidFill>
          <a:latin typeface="Calibri" pitchFamily="34" charset="0"/>
        </a:defRPr>
      </a:lvl7pPr>
      <a:lvl8pPr marL="1510506" algn="l" defTabSz="503500" rtl="0" fontAlgn="base">
        <a:lnSpc>
          <a:spcPts val="3083"/>
        </a:lnSpc>
        <a:spcBef>
          <a:spcPct val="0"/>
        </a:spcBef>
        <a:spcAft>
          <a:spcPct val="0"/>
        </a:spcAft>
        <a:defRPr sz="3300">
          <a:solidFill>
            <a:srgbClr val="51BAAA"/>
          </a:solidFill>
          <a:latin typeface="Calibri" pitchFamily="34" charset="0"/>
        </a:defRPr>
      </a:lvl8pPr>
      <a:lvl9pPr marL="2014006" algn="l" defTabSz="503500" rtl="0" fontAlgn="base">
        <a:lnSpc>
          <a:spcPts val="3083"/>
        </a:lnSpc>
        <a:spcBef>
          <a:spcPct val="0"/>
        </a:spcBef>
        <a:spcAft>
          <a:spcPct val="0"/>
        </a:spcAft>
        <a:defRPr sz="3300">
          <a:solidFill>
            <a:srgbClr val="51BAAA"/>
          </a:solidFill>
          <a:latin typeface="Calibri" pitchFamily="34" charset="0"/>
        </a:defRPr>
      </a:lvl9pPr>
    </p:titleStyle>
    <p:bodyStyle>
      <a:lvl1pPr marL="195263" indent="-195263" algn="l" defTabSz="503238" rtl="0" eaLnBrk="0" fontAlgn="base" hangingPunct="0">
        <a:spcBef>
          <a:spcPct val="20000"/>
        </a:spcBef>
        <a:spcAft>
          <a:spcPct val="0"/>
        </a:spcAft>
        <a:buSzPct val="100000"/>
        <a:buBlip>
          <a:blip r:embed="rId4"/>
        </a:buBlip>
        <a:defRPr sz="2200" kern="1200">
          <a:solidFill>
            <a:srgbClr val="26338B"/>
          </a:solidFill>
          <a:latin typeface="+mn-lt"/>
          <a:ea typeface="+mn-ea"/>
          <a:cs typeface="+mn-cs"/>
        </a:defRPr>
      </a:lvl1pPr>
      <a:lvl2pPr marL="690563" indent="-185738" algn="l" defTabSz="503238" rtl="0" eaLnBrk="0" fontAlgn="base" hangingPunct="0">
        <a:spcBef>
          <a:spcPct val="20000"/>
        </a:spcBef>
        <a:spcAft>
          <a:spcPct val="0"/>
        </a:spcAft>
        <a:buClr>
          <a:srgbClr val="F28E65"/>
        </a:buClr>
        <a:buFont typeface="Arial-ItalicMT"/>
        <a:buChar char="&gt;"/>
        <a:defRPr sz="1700" kern="1200">
          <a:solidFill>
            <a:srgbClr val="26338B"/>
          </a:solidFill>
          <a:latin typeface="+mn-lt"/>
          <a:ea typeface="+mn-ea"/>
          <a:cs typeface="+mn-cs"/>
        </a:defRPr>
      </a:lvl2pPr>
      <a:lvl3pPr marL="690563" algn="l" defTabSz="503238" rtl="0" eaLnBrk="0" fontAlgn="base" hangingPunct="0">
        <a:spcBef>
          <a:spcPct val="20000"/>
        </a:spcBef>
        <a:spcAft>
          <a:spcPct val="0"/>
        </a:spcAft>
        <a:buFont typeface="Arial" panose="020B0604020202020204" pitchFamily="34" charset="0"/>
        <a:defRPr sz="1700" kern="1200">
          <a:solidFill>
            <a:srgbClr val="26338B"/>
          </a:solidFill>
          <a:latin typeface="+mn-lt"/>
          <a:ea typeface="+mn-ea"/>
          <a:cs typeface="+mn-cs"/>
        </a:defRPr>
      </a:lvl3pPr>
      <a:lvl4pPr marL="690563" indent="195263" algn="l" defTabSz="503238" rtl="0" eaLnBrk="0" fontAlgn="base" hangingPunct="0">
        <a:spcBef>
          <a:spcPct val="20000"/>
        </a:spcBef>
        <a:spcAft>
          <a:spcPct val="0"/>
        </a:spcAft>
        <a:buClr>
          <a:srgbClr val="F28E65"/>
        </a:buClr>
        <a:buFont typeface="Arial" panose="020B0604020202020204" pitchFamily="34" charset="0"/>
        <a:buChar char="–"/>
        <a:defRPr sz="1200" kern="1200">
          <a:solidFill>
            <a:srgbClr val="26338B"/>
          </a:solidFill>
          <a:latin typeface="+mn-lt"/>
          <a:ea typeface="+mn-ea"/>
          <a:cs typeface="+mn-cs"/>
        </a:defRPr>
      </a:lvl4pPr>
      <a:lvl5pPr marL="887413" algn="l" defTabSz="503238" rtl="0" eaLnBrk="0" fontAlgn="base" hangingPunct="0">
        <a:spcBef>
          <a:spcPct val="20000"/>
        </a:spcBef>
        <a:spcAft>
          <a:spcPct val="0"/>
        </a:spcAft>
        <a:buFont typeface="Arial" panose="020B0604020202020204" pitchFamily="34" charset="0"/>
        <a:defRPr sz="1200" kern="1200">
          <a:solidFill>
            <a:srgbClr val="26338B"/>
          </a:solidFill>
          <a:latin typeface="+mn-lt"/>
          <a:ea typeface="+mn-ea"/>
          <a:cs typeface="+mn-cs"/>
        </a:defRPr>
      </a:lvl5pPr>
      <a:lvl6pPr marL="2769259" indent="-251751" algn="l" defTabSz="503500" rtl="0" eaLnBrk="1" latinLnBrk="0" hangingPunct="1">
        <a:spcBef>
          <a:spcPct val="20000"/>
        </a:spcBef>
        <a:buFont typeface="Arial"/>
        <a:buChar char="•"/>
        <a:defRPr sz="2200" kern="1200">
          <a:solidFill>
            <a:schemeClr val="tx1"/>
          </a:solidFill>
          <a:latin typeface="+mn-lt"/>
          <a:ea typeface="+mn-ea"/>
          <a:cs typeface="+mn-cs"/>
        </a:defRPr>
      </a:lvl6pPr>
      <a:lvl7pPr marL="3272761" indent="-251751" algn="l" defTabSz="503500" rtl="0" eaLnBrk="1" latinLnBrk="0" hangingPunct="1">
        <a:spcBef>
          <a:spcPct val="20000"/>
        </a:spcBef>
        <a:buFont typeface="Arial"/>
        <a:buChar char="•"/>
        <a:defRPr sz="2200" kern="1200">
          <a:solidFill>
            <a:schemeClr val="tx1"/>
          </a:solidFill>
          <a:latin typeface="+mn-lt"/>
          <a:ea typeface="+mn-ea"/>
          <a:cs typeface="+mn-cs"/>
        </a:defRPr>
      </a:lvl7pPr>
      <a:lvl8pPr marL="3776263" indent="-251751" algn="l" defTabSz="503500" rtl="0" eaLnBrk="1" latinLnBrk="0" hangingPunct="1">
        <a:spcBef>
          <a:spcPct val="20000"/>
        </a:spcBef>
        <a:buFont typeface="Arial"/>
        <a:buChar char="•"/>
        <a:defRPr sz="2200" kern="1200">
          <a:solidFill>
            <a:schemeClr val="tx1"/>
          </a:solidFill>
          <a:latin typeface="+mn-lt"/>
          <a:ea typeface="+mn-ea"/>
          <a:cs typeface="+mn-cs"/>
        </a:defRPr>
      </a:lvl8pPr>
      <a:lvl9pPr marL="4279764" indent="-251751" algn="l" defTabSz="503500"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fr-FR"/>
      </a:defPPr>
      <a:lvl1pPr marL="0" algn="l" defTabSz="503500" rtl="0" eaLnBrk="1" latinLnBrk="0" hangingPunct="1">
        <a:defRPr sz="2000" kern="1200">
          <a:solidFill>
            <a:schemeClr val="tx1"/>
          </a:solidFill>
          <a:latin typeface="+mn-lt"/>
          <a:ea typeface="+mn-ea"/>
          <a:cs typeface="+mn-cs"/>
        </a:defRPr>
      </a:lvl1pPr>
      <a:lvl2pPr marL="503500" algn="l" defTabSz="503500" rtl="0" eaLnBrk="1" latinLnBrk="0" hangingPunct="1">
        <a:defRPr sz="2000" kern="1200">
          <a:solidFill>
            <a:schemeClr val="tx1"/>
          </a:solidFill>
          <a:latin typeface="+mn-lt"/>
          <a:ea typeface="+mn-ea"/>
          <a:cs typeface="+mn-cs"/>
        </a:defRPr>
      </a:lvl2pPr>
      <a:lvl3pPr marL="1007004" algn="l" defTabSz="503500" rtl="0" eaLnBrk="1" latinLnBrk="0" hangingPunct="1">
        <a:defRPr sz="2000" kern="1200">
          <a:solidFill>
            <a:schemeClr val="tx1"/>
          </a:solidFill>
          <a:latin typeface="+mn-lt"/>
          <a:ea typeface="+mn-ea"/>
          <a:cs typeface="+mn-cs"/>
        </a:defRPr>
      </a:lvl3pPr>
      <a:lvl4pPr marL="1510506" algn="l" defTabSz="503500" rtl="0" eaLnBrk="1" latinLnBrk="0" hangingPunct="1">
        <a:defRPr sz="2000" kern="1200">
          <a:solidFill>
            <a:schemeClr val="tx1"/>
          </a:solidFill>
          <a:latin typeface="+mn-lt"/>
          <a:ea typeface="+mn-ea"/>
          <a:cs typeface="+mn-cs"/>
        </a:defRPr>
      </a:lvl4pPr>
      <a:lvl5pPr marL="2014006" algn="l" defTabSz="503500" rtl="0" eaLnBrk="1" latinLnBrk="0" hangingPunct="1">
        <a:defRPr sz="2000" kern="1200">
          <a:solidFill>
            <a:schemeClr val="tx1"/>
          </a:solidFill>
          <a:latin typeface="+mn-lt"/>
          <a:ea typeface="+mn-ea"/>
          <a:cs typeface="+mn-cs"/>
        </a:defRPr>
      </a:lvl5pPr>
      <a:lvl6pPr marL="2517508" algn="l" defTabSz="503500" rtl="0" eaLnBrk="1" latinLnBrk="0" hangingPunct="1">
        <a:defRPr sz="2000" kern="1200">
          <a:solidFill>
            <a:schemeClr val="tx1"/>
          </a:solidFill>
          <a:latin typeface="+mn-lt"/>
          <a:ea typeface="+mn-ea"/>
          <a:cs typeface="+mn-cs"/>
        </a:defRPr>
      </a:lvl6pPr>
      <a:lvl7pPr marL="3021010" algn="l" defTabSz="503500" rtl="0" eaLnBrk="1" latinLnBrk="0" hangingPunct="1">
        <a:defRPr sz="2000" kern="1200">
          <a:solidFill>
            <a:schemeClr val="tx1"/>
          </a:solidFill>
          <a:latin typeface="+mn-lt"/>
          <a:ea typeface="+mn-ea"/>
          <a:cs typeface="+mn-cs"/>
        </a:defRPr>
      </a:lvl7pPr>
      <a:lvl8pPr marL="3524507" algn="l" defTabSz="503500" rtl="0" eaLnBrk="1" latinLnBrk="0" hangingPunct="1">
        <a:defRPr sz="2000" kern="1200">
          <a:solidFill>
            <a:schemeClr val="tx1"/>
          </a:solidFill>
          <a:latin typeface="+mn-lt"/>
          <a:ea typeface="+mn-ea"/>
          <a:cs typeface="+mn-cs"/>
        </a:defRPr>
      </a:lvl8pPr>
      <a:lvl9pPr marL="4028011" algn="l" defTabSz="503500"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A5C7356-0498-4587-A168-E929D0A03294}"/>
              </a:ext>
            </a:extLst>
          </p:cNvPr>
          <p:cNvSpPr>
            <a:spLocks noGrp="1"/>
          </p:cNvSpPr>
          <p:nvPr>
            <p:ph type="title"/>
          </p:nvPr>
        </p:nvSpPr>
        <p:spPr>
          <a:xfrm>
            <a:off x="471488" y="85725"/>
            <a:ext cx="8686800" cy="1419225"/>
          </a:xfrm>
          <a:prstGeom prst="rect">
            <a:avLst/>
          </a:prstGeom>
        </p:spPr>
        <p:txBody>
          <a:bodyPr vert="horz" lIns="100361" tIns="50183" rIns="100361" bIns="50183" rtlCol="0" anchor="ctr">
            <a:normAutofit/>
          </a:bodyPr>
          <a:lstStyle/>
          <a:p>
            <a:r>
              <a:rPr lang="fr-FR" dirty="0"/>
              <a:t>Cliquez et modifiez le titre</a:t>
            </a:r>
          </a:p>
        </p:txBody>
      </p:sp>
      <p:sp>
        <p:nvSpPr>
          <p:cNvPr id="3075" name="Espace réservé du texte 2">
            <a:extLst>
              <a:ext uri="{FF2B5EF4-FFF2-40B4-BE49-F238E27FC236}">
                <a16:creationId xmlns:a16="http://schemas.microsoft.com/office/drawing/2014/main" id="{1BC3FDFC-8E4D-4B57-B998-3C95BC32F96F}"/>
              </a:ext>
            </a:extLst>
          </p:cNvPr>
          <p:cNvSpPr>
            <a:spLocks noGrp="1"/>
          </p:cNvSpPr>
          <p:nvPr>
            <p:ph type="body" idx="1"/>
          </p:nvPr>
        </p:nvSpPr>
        <p:spPr bwMode="auto">
          <a:xfrm>
            <a:off x="471488" y="1627188"/>
            <a:ext cx="8870950" cy="498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361" tIns="50183" rIns="100361" bIns="50183" numCol="1" anchor="t" anchorCtr="0" compatLnSpc="1">
            <a:prstTxWarp prst="textNoShape">
              <a:avLst/>
            </a:prstTxWarp>
          </a:bodyPr>
          <a:lstStyle/>
          <a:p>
            <a:pPr lvl="0"/>
            <a:r>
              <a:rPr lang="fr-FR" altLang="fr-FR"/>
              <a:t> 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8" name="Ellipse 17">
            <a:extLst>
              <a:ext uri="{FF2B5EF4-FFF2-40B4-BE49-F238E27FC236}">
                <a16:creationId xmlns:a16="http://schemas.microsoft.com/office/drawing/2014/main" id="{77787EB5-45CB-417A-B3C7-A840B83594CB}"/>
              </a:ext>
            </a:extLst>
          </p:cNvPr>
          <p:cNvSpPr/>
          <p:nvPr userDrawn="1"/>
        </p:nvSpPr>
        <p:spPr>
          <a:xfrm>
            <a:off x="9185275" y="6853238"/>
            <a:ext cx="287338" cy="288925"/>
          </a:xfrm>
          <a:prstGeom prst="ellipse">
            <a:avLst/>
          </a:prstGeom>
          <a:solidFill>
            <a:srgbClr val="F28E65"/>
          </a:solidFill>
          <a:ln>
            <a:noFill/>
          </a:ln>
          <a:effectLst/>
        </p:spPr>
        <p:style>
          <a:lnRef idx="1">
            <a:schemeClr val="accent1"/>
          </a:lnRef>
          <a:fillRef idx="3">
            <a:schemeClr val="accent1"/>
          </a:fillRef>
          <a:effectRef idx="2">
            <a:schemeClr val="accent1"/>
          </a:effectRef>
          <a:fontRef idx="minor">
            <a:schemeClr val="lt1"/>
          </a:fontRef>
        </p:style>
        <p:txBody>
          <a:bodyPr lIns="100361" tIns="50183" rIns="100361" bIns="50183" anchor="ctr"/>
          <a:lstStyle/>
          <a:p>
            <a:pPr algn="ctr" defTabSz="501883" fontAlgn="auto">
              <a:spcBef>
                <a:spcPts val="0"/>
              </a:spcBef>
              <a:spcAft>
                <a:spcPts val="0"/>
              </a:spcAft>
              <a:defRPr/>
            </a:pPr>
            <a:endParaRPr lang="fr-FR">
              <a:solidFill>
                <a:prstClr val="white"/>
              </a:solidFill>
            </a:endParaRPr>
          </a:p>
        </p:txBody>
      </p:sp>
      <p:sp>
        <p:nvSpPr>
          <p:cNvPr id="19" name="Espace réservé du numéro de diapositive 5">
            <a:extLst>
              <a:ext uri="{FF2B5EF4-FFF2-40B4-BE49-F238E27FC236}">
                <a16:creationId xmlns:a16="http://schemas.microsoft.com/office/drawing/2014/main" id="{59A401EB-F2C4-4230-A0A2-9A287D5DAF3E}"/>
              </a:ext>
            </a:extLst>
          </p:cNvPr>
          <p:cNvSpPr>
            <a:spLocks noGrp="1"/>
          </p:cNvSpPr>
          <p:nvPr>
            <p:ph type="sldNum" sz="quarter" idx="4"/>
          </p:nvPr>
        </p:nvSpPr>
        <p:spPr>
          <a:xfrm>
            <a:off x="9075738" y="6777038"/>
            <a:ext cx="387350" cy="403225"/>
          </a:xfrm>
          <a:prstGeom prst="rect">
            <a:avLst/>
          </a:prstGeom>
        </p:spPr>
        <p:txBody>
          <a:bodyPr vert="horz" wrap="square" lIns="100361" tIns="50183" rIns="100361" bIns="50183" numCol="1" anchor="ctr" anchorCtr="0" compatLnSpc="1">
            <a:prstTxWarp prst="textNoShape">
              <a:avLst/>
            </a:prstTxWarp>
          </a:bodyPr>
          <a:lstStyle>
            <a:lvl1pPr algn="r" defTabSz="501650">
              <a:defRPr sz="1100" b="1">
                <a:solidFill>
                  <a:srgbClr val="FFFFFF"/>
                </a:solidFill>
                <a:latin typeface="Calibri" panose="020F0502020204030204" pitchFamily="34" charset="0"/>
              </a:defRPr>
            </a:lvl1pPr>
          </a:lstStyle>
          <a:p>
            <a:fld id="{64FDA0F3-4680-4C05-892A-6F29102812A5}" type="slidenum">
              <a:rPr lang="fr-FR" altLang="fr-FR"/>
              <a:pPr/>
              <a:t>‹N°›</a:t>
            </a:fld>
            <a:endParaRPr lang="fr-FR" altLang="fr-FR"/>
          </a:p>
        </p:txBody>
      </p:sp>
      <p:sp>
        <p:nvSpPr>
          <p:cNvPr id="20" name="Espace réservé du pied de page 4">
            <a:extLst>
              <a:ext uri="{FF2B5EF4-FFF2-40B4-BE49-F238E27FC236}">
                <a16:creationId xmlns:a16="http://schemas.microsoft.com/office/drawing/2014/main" id="{24CF49C8-BA78-4896-949F-7863E4210747}"/>
              </a:ext>
            </a:extLst>
          </p:cNvPr>
          <p:cNvSpPr txBox="1">
            <a:spLocks/>
          </p:cNvSpPr>
          <p:nvPr userDrawn="1"/>
        </p:nvSpPr>
        <p:spPr>
          <a:xfrm>
            <a:off x="3178175" y="6516688"/>
            <a:ext cx="5094288" cy="746125"/>
          </a:xfrm>
          <a:prstGeom prst="rect">
            <a:avLst/>
          </a:prstGeom>
        </p:spPr>
        <p:txBody>
          <a:bodyPr lIns="100361" tIns="50183" rIns="100361" bIns="50183"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fr-FR" dirty="0">
              <a:solidFill>
                <a:srgbClr val="1B8ED9"/>
              </a:solidFill>
            </a:endParaRPr>
          </a:p>
          <a:p>
            <a:pPr>
              <a:lnSpc>
                <a:spcPts val="1455"/>
              </a:lnSpc>
              <a:defRPr/>
            </a:pPr>
            <a:r>
              <a:rPr lang="fr-FR" b="1" dirty="0">
                <a:solidFill>
                  <a:srgbClr val="26338B"/>
                </a:solidFill>
              </a:rPr>
              <a:t>Plan étudiants</a:t>
            </a:r>
            <a:br>
              <a:rPr lang="fr-FR" dirty="0">
                <a:solidFill>
                  <a:srgbClr val="00919D"/>
                </a:solidFill>
              </a:rPr>
            </a:br>
            <a:r>
              <a:rPr lang="fr-FR" dirty="0">
                <a:solidFill>
                  <a:srgbClr val="26338B"/>
                </a:solidFill>
              </a:rPr>
              <a:t>accompagner chacun vers la réussite</a:t>
            </a:r>
          </a:p>
          <a:p>
            <a:pPr>
              <a:defRPr/>
            </a:pPr>
            <a:endParaRPr lang="fr-FR" dirty="0">
              <a:solidFill>
                <a:prstClr val="black">
                  <a:tint val="75000"/>
                </a:prstClr>
              </a:solidFill>
            </a:endParaRPr>
          </a:p>
        </p:txBody>
      </p:sp>
      <p:pic>
        <p:nvPicPr>
          <p:cNvPr id="3079" name="Image 21">
            <a:extLst>
              <a:ext uri="{FF2B5EF4-FFF2-40B4-BE49-F238E27FC236}">
                <a16:creationId xmlns:a16="http://schemas.microsoft.com/office/drawing/2014/main" id="{92C3F996-0AA9-4BF9-9528-B4B9D3E48F8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1663" y="6588125"/>
            <a:ext cx="25130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Connecteur droit 22">
            <a:extLst>
              <a:ext uri="{FF2B5EF4-FFF2-40B4-BE49-F238E27FC236}">
                <a16:creationId xmlns:a16="http://schemas.microsoft.com/office/drawing/2014/main" id="{91445064-FA9A-40BF-BB07-E4CC6B3AEEAB}"/>
              </a:ext>
            </a:extLst>
          </p:cNvPr>
          <p:cNvCxnSpPr/>
          <p:nvPr userDrawn="1"/>
        </p:nvCxnSpPr>
        <p:spPr>
          <a:xfrm>
            <a:off x="6605588" y="6978650"/>
            <a:ext cx="1512887" cy="0"/>
          </a:xfrm>
          <a:prstGeom prst="line">
            <a:avLst/>
          </a:prstGeom>
          <a:ln w="92075" cmpd="tri">
            <a:solidFill>
              <a:srgbClr val="26338B"/>
            </a:solidFill>
          </a:ln>
          <a:effectLst/>
        </p:spPr>
        <p:style>
          <a:lnRef idx="2">
            <a:schemeClr val="accent1"/>
          </a:lnRef>
          <a:fillRef idx="0">
            <a:schemeClr val="accent1"/>
          </a:fillRef>
          <a:effectRef idx="1">
            <a:schemeClr val="accent1"/>
          </a:effectRef>
          <a:fontRef idx="minor">
            <a:schemeClr val="tx1"/>
          </a:fontRef>
        </p:style>
      </p:cxnSp>
      <p:cxnSp>
        <p:nvCxnSpPr>
          <p:cNvPr id="24" name="Connecteur droit 23">
            <a:extLst>
              <a:ext uri="{FF2B5EF4-FFF2-40B4-BE49-F238E27FC236}">
                <a16:creationId xmlns:a16="http://schemas.microsoft.com/office/drawing/2014/main" id="{4E5C8CD7-6C51-4FAF-80C0-EE91C614B1AE}"/>
              </a:ext>
            </a:extLst>
          </p:cNvPr>
          <p:cNvCxnSpPr/>
          <p:nvPr userDrawn="1"/>
        </p:nvCxnSpPr>
        <p:spPr>
          <a:xfrm>
            <a:off x="585788" y="1247775"/>
            <a:ext cx="8880475" cy="0"/>
          </a:xfrm>
          <a:prstGeom prst="line">
            <a:avLst/>
          </a:prstGeom>
          <a:ln w="41275" cmpd="dbl">
            <a:solidFill>
              <a:srgbClr val="51BAAA"/>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a:extLst>
              <a:ext uri="{FF2B5EF4-FFF2-40B4-BE49-F238E27FC236}">
                <a16:creationId xmlns:a16="http://schemas.microsoft.com/office/drawing/2014/main" id="{01CA16CF-E722-43F4-A881-4A9A530B6E7E}"/>
              </a:ext>
            </a:extLst>
          </p:cNvPr>
          <p:cNvCxnSpPr/>
          <p:nvPr userDrawn="1"/>
        </p:nvCxnSpPr>
        <p:spPr>
          <a:xfrm>
            <a:off x="595313" y="269875"/>
            <a:ext cx="8880475" cy="0"/>
          </a:xfrm>
          <a:prstGeom prst="line">
            <a:avLst/>
          </a:prstGeom>
          <a:ln w="41275" cmpd="dbl">
            <a:solidFill>
              <a:srgbClr val="51BAAA"/>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939" r:id="rId1"/>
  </p:sldLayoutIdLst>
  <p:hf hdr="0"/>
  <p:txStyles>
    <p:titleStyle>
      <a:lvl1pPr algn="l" defTabSz="501650" rtl="0" eaLnBrk="0" fontAlgn="base" hangingPunct="0">
        <a:lnSpc>
          <a:spcPts val="3088"/>
        </a:lnSpc>
        <a:spcBef>
          <a:spcPct val="0"/>
        </a:spcBef>
        <a:spcAft>
          <a:spcPct val="0"/>
        </a:spcAft>
        <a:defRPr sz="3300" kern="1200" cap="all">
          <a:solidFill>
            <a:srgbClr val="51BAAA"/>
          </a:solidFill>
          <a:latin typeface="+mj-lt"/>
          <a:ea typeface="+mj-ea"/>
          <a:cs typeface="+mj-cs"/>
        </a:defRPr>
      </a:lvl1pPr>
      <a:lvl2pPr algn="l" defTabSz="501650" rtl="0" eaLnBrk="0" fontAlgn="base" hangingPunct="0">
        <a:lnSpc>
          <a:spcPts val="3088"/>
        </a:lnSpc>
        <a:spcBef>
          <a:spcPct val="0"/>
        </a:spcBef>
        <a:spcAft>
          <a:spcPct val="0"/>
        </a:spcAft>
        <a:defRPr sz="3300">
          <a:solidFill>
            <a:srgbClr val="51BAAA"/>
          </a:solidFill>
          <a:latin typeface="Calibri" pitchFamily="34" charset="0"/>
        </a:defRPr>
      </a:lvl2pPr>
      <a:lvl3pPr algn="l" defTabSz="501650" rtl="0" eaLnBrk="0" fontAlgn="base" hangingPunct="0">
        <a:lnSpc>
          <a:spcPts val="3088"/>
        </a:lnSpc>
        <a:spcBef>
          <a:spcPct val="0"/>
        </a:spcBef>
        <a:spcAft>
          <a:spcPct val="0"/>
        </a:spcAft>
        <a:defRPr sz="3300">
          <a:solidFill>
            <a:srgbClr val="51BAAA"/>
          </a:solidFill>
          <a:latin typeface="Calibri" pitchFamily="34" charset="0"/>
        </a:defRPr>
      </a:lvl3pPr>
      <a:lvl4pPr algn="l" defTabSz="501650" rtl="0" eaLnBrk="0" fontAlgn="base" hangingPunct="0">
        <a:lnSpc>
          <a:spcPts val="3088"/>
        </a:lnSpc>
        <a:spcBef>
          <a:spcPct val="0"/>
        </a:spcBef>
        <a:spcAft>
          <a:spcPct val="0"/>
        </a:spcAft>
        <a:defRPr sz="3300">
          <a:solidFill>
            <a:srgbClr val="51BAAA"/>
          </a:solidFill>
          <a:latin typeface="Calibri" pitchFamily="34" charset="0"/>
        </a:defRPr>
      </a:lvl4pPr>
      <a:lvl5pPr algn="l" defTabSz="501650" rtl="0" eaLnBrk="0" fontAlgn="base" hangingPunct="0">
        <a:lnSpc>
          <a:spcPts val="3088"/>
        </a:lnSpc>
        <a:spcBef>
          <a:spcPct val="0"/>
        </a:spcBef>
        <a:spcAft>
          <a:spcPct val="0"/>
        </a:spcAft>
        <a:defRPr sz="3300">
          <a:solidFill>
            <a:srgbClr val="51BAAA"/>
          </a:solidFill>
          <a:latin typeface="Calibri" pitchFamily="34" charset="0"/>
        </a:defRPr>
      </a:lvl5pPr>
      <a:lvl6pPr marL="501883" algn="l" defTabSz="501883" rtl="0" fontAlgn="base">
        <a:lnSpc>
          <a:spcPts val="3083"/>
        </a:lnSpc>
        <a:spcBef>
          <a:spcPct val="0"/>
        </a:spcBef>
        <a:spcAft>
          <a:spcPct val="0"/>
        </a:spcAft>
        <a:defRPr sz="3300">
          <a:solidFill>
            <a:srgbClr val="51BAAA"/>
          </a:solidFill>
          <a:latin typeface="Calibri" pitchFamily="34" charset="0"/>
        </a:defRPr>
      </a:lvl6pPr>
      <a:lvl7pPr marL="1003773" algn="l" defTabSz="501883" rtl="0" fontAlgn="base">
        <a:lnSpc>
          <a:spcPts val="3083"/>
        </a:lnSpc>
        <a:spcBef>
          <a:spcPct val="0"/>
        </a:spcBef>
        <a:spcAft>
          <a:spcPct val="0"/>
        </a:spcAft>
        <a:defRPr sz="3300">
          <a:solidFill>
            <a:srgbClr val="51BAAA"/>
          </a:solidFill>
          <a:latin typeface="Calibri" pitchFamily="34" charset="0"/>
        </a:defRPr>
      </a:lvl7pPr>
      <a:lvl8pPr marL="1505662" algn="l" defTabSz="501883" rtl="0" fontAlgn="base">
        <a:lnSpc>
          <a:spcPts val="3083"/>
        </a:lnSpc>
        <a:spcBef>
          <a:spcPct val="0"/>
        </a:spcBef>
        <a:spcAft>
          <a:spcPct val="0"/>
        </a:spcAft>
        <a:defRPr sz="3300">
          <a:solidFill>
            <a:srgbClr val="51BAAA"/>
          </a:solidFill>
          <a:latin typeface="Calibri" pitchFamily="34" charset="0"/>
        </a:defRPr>
      </a:lvl8pPr>
      <a:lvl9pPr marL="2007544" algn="l" defTabSz="501883" rtl="0" fontAlgn="base">
        <a:lnSpc>
          <a:spcPts val="3083"/>
        </a:lnSpc>
        <a:spcBef>
          <a:spcPct val="0"/>
        </a:spcBef>
        <a:spcAft>
          <a:spcPct val="0"/>
        </a:spcAft>
        <a:defRPr sz="3300">
          <a:solidFill>
            <a:srgbClr val="51BAAA"/>
          </a:solidFill>
          <a:latin typeface="Calibri" pitchFamily="34" charset="0"/>
        </a:defRPr>
      </a:lvl9pPr>
    </p:titleStyle>
    <p:bodyStyle>
      <a:lvl1pPr marL="193675" indent="-193675" algn="l" defTabSz="501650" rtl="0" eaLnBrk="0" fontAlgn="base" hangingPunct="0">
        <a:spcBef>
          <a:spcPct val="20000"/>
        </a:spcBef>
        <a:spcAft>
          <a:spcPct val="0"/>
        </a:spcAft>
        <a:buSzPct val="100000"/>
        <a:buBlip>
          <a:blip r:embed="rId4"/>
        </a:buBlip>
        <a:defRPr sz="2200" kern="1200">
          <a:solidFill>
            <a:srgbClr val="26338B"/>
          </a:solidFill>
          <a:latin typeface="+mn-lt"/>
          <a:ea typeface="+mn-ea"/>
          <a:cs typeface="+mn-cs"/>
        </a:defRPr>
      </a:lvl1pPr>
      <a:lvl2pPr marL="687388" indent="-185738" algn="l" defTabSz="501650" rtl="0" eaLnBrk="0" fontAlgn="base" hangingPunct="0">
        <a:spcBef>
          <a:spcPct val="20000"/>
        </a:spcBef>
        <a:spcAft>
          <a:spcPct val="0"/>
        </a:spcAft>
        <a:buClr>
          <a:srgbClr val="F28E65"/>
        </a:buClr>
        <a:buFont typeface="Arial-ItalicMT"/>
        <a:buChar char="&gt;"/>
        <a:defRPr sz="1700" kern="1200">
          <a:solidFill>
            <a:srgbClr val="26338B"/>
          </a:solidFill>
          <a:latin typeface="+mn-lt"/>
          <a:ea typeface="+mn-ea"/>
          <a:cs typeface="+mn-cs"/>
        </a:defRPr>
      </a:lvl2pPr>
      <a:lvl3pPr marL="687388" algn="l" defTabSz="501650" rtl="0" eaLnBrk="0" fontAlgn="base" hangingPunct="0">
        <a:spcBef>
          <a:spcPct val="20000"/>
        </a:spcBef>
        <a:spcAft>
          <a:spcPct val="0"/>
        </a:spcAft>
        <a:buFont typeface="Arial" panose="020B0604020202020204" pitchFamily="34" charset="0"/>
        <a:defRPr sz="1700" kern="1200">
          <a:solidFill>
            <a:srgbClr val="26338B"/>
          </a:solidFill>
          <a:latin typeface="+mn-lt"/>
          <a:ea typeface="+mn-ea"/>
          <a:cs typeface="+mn-cs"/>
        </a:defRPr>
      </a:lvl3pPr>
      <a:lvl4pPr marL="687388" indent="193675" algn="l" defTabSz="501650" rtl="0" eaLnBrk="0" fontAlgn="base" hangingPunct="0">
        <a:spcBef>
          <a:spcPct val="20000"/>
        </a:spcBef>
        <a:spcAft>
          <a:spcPct val="0"/>
        </a:spcAft>
        <a:buClr>
          <a:srgbClr val="F28E65"/>
        </a:buClr>
        <a:buFont typeface="Arial" panose="020B0604020202020204" pitchFamily="34" charset="0"/>
        <a:buChar char="–"/>
        <a:defRPr sz="1200" kern="1200">
          <a:solidFill>
            <a:srgbClr val="26338B"/>
          </a:solidFill>
          <a:latin typeface="+mn-lt"/>
          <a:ea typeface="+mn-ea"/>
          <a:cs typeface="+mn-cs"/>
        </a:defRPr>
      </a:lvl4pPr>
      <a:lvl5pPr marL="884238" algn="l" defTabSz="501650" rtl="0" eaLnBrk="0" fontAlgn="base" hangingPunct="0">
        <a:spcBef>
          <a:spcPct val="20000"/>
        </a:spcBef>
        <a:spcAft>
          <a:spcPct val="0"/>
        </a:spcAft>
        <a:buFont typeface="Arial" panose="020B0604020202020204" pitchFamily="34" charset="0"/>
        <a:defRPr sz="1200" kern="1200">
          <a:solidFill>
            <a:srgbClr val="26338B"/>
          </a:solidFill>
          <a:latin typeface="+mn-lt"/>
          <a:ea typeface="+mn-ea"/>
          <a:cs typeface="+mn-cs"/>
        </a:defRPr>
      </a:lvl5pPr>
      <a:lvl6pPr marL="2760373" indent="-250942" algn="l" defTabSz="501883" rtl="0" eaLnBrk="1" latinLnBrk="0" hangingPunct="1">
        <a:spcBef>
          <a:spcPct val="20000"/>
        </a:spcBef>
        <a:buFont typeface="Arial"/>
        <a:buChar char="•"/>
        <a:defRPr sz="2200" kern="1200">
          <a:solidFill>
            <a:schemeClr val="tx1"/>
          </a:solidFill>
          <a:latin typeface="+mn-lt"/>
          <a:ea typeface="+mn-ea"/>
          <a:cs typeface="+mn-cs"/>
        </a:defRPr>
      </a:lvl6pPr>
      <a:lvl7pPr marL="3262259" indent="-250942" algn="l" defTabSz="501883" rtl="0" eaLnBrk="1" latinLnBrk="0" hangingPunct="1">
        <a:spcBef>
          <a:spcPct val="20000"/>
        </a:spcBef>
        <a:buFont typeface="Arial"/>
        <a:buChar char="•"/>
        <a:defRPr sz="2200" kern="1200">
          <a:solidFill>
            <a:schemeClr val="tx1"/>
          </a:solidFill>
          <a:latin typeface="+mn-lt"/>
          <a:ea typeface="+mn-ea"/>
          <a:cs typeface="+mn-cs"/>
        </a:defRPr>
      </a:lvl7pPr>
      <a:lvl8pPr marL="3764144" indent="-250942" algn="l" defTabSz="501883" rtl="0" eaLnBrk="1" latinLnBrk="0" hangingPunct="1">
        <a:spcBef>
          <a:spcPct val="20000"/>
        </a:spcBef>
        <a:buFont typeface="Arial"/>
        <a:buChar char="•"/>
        <a:defRPr sz="2200" kern="1200">
          <a:solidFill>
            <a:schemeClr val="tx1"/>
          </a:solidFill>
          <a:latin typeface="+mn-lt"/>
          <a:ea typeface="+mn-ea"/>
          <a:cs typeface="+mn-cs"/>
        </a:defRPr>
      </a:lvl8pPr>
      <a:lvl9pPr marL="4266035" indent="-250942" algn="l" defTabSz="501883"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fr-FR"/>
      </a:defPPr>
      <a:lvl1pPr marL="0" algn="l" defTabSz="501883" rtl="0" eaLnBrk="1" latinLnBrk="0" hangingPunct="1">
        <a:defRPr sz="2000" kern="1200">
          <a:solidFill>
            <a:schemeClr val="tx1"/>
          </a:solidFill>
          <a:latin typeface="+mn-lt"/>
          <a:ea typeface="+mn-ea"/>
          <a:cs typeface="+mn-cs"/>
        </a:defRPr>
      </a:lvl1pPr>
      <a:lvl2pPr marL="501883" algn="l" defTabSz="501883" rtl="0" eaLnBrk="1" latinLnBrk="0" hangingPunct="1">
        <a:defRPr sz="2000" kern="1200">
          <a:solidFill>
            <a:schemeClr val="tx1"/>
          </a:solidFill>
          <a:latin typeface="+mn-lt"/>
          <a:ea typeface="+mn-ea"/>
          <a:cs typeface="+mn-cs"/>
        </a:defRPr>
      </a:lvl2pPr>
      <a:lvl3pPr marL="1003773" algn="l" defTabSz="501883" rtl="0" eaLnBrk="1" latinLnBrk="0" hangingPunct="1">
        <a:defRPr sz="2000" kern="1200">
          <a:solidFill>
            <a:schemeClr val="tx1"/>
          </a:solidFill>
          <a:latin typeface="+mn-lt"/>
          <a:ea typeface="+mn-ea"/>
          <a:cs typeface="+mn-cs"/>
        </a:defRPr>
      </a:lvl3pPr>
      <a:lvl4pPr marL="1505662" algn="l" defTabSz="501883" rtl="0" eaLnBrk="1" latinLnBrk="0" hangingPunct="1">
        <a:defRPr sz="2000" kern="1200">
          <a:solidFill>
            <a:schemeClr val="tx1"/>
          </a:solidFill>
          <a:latin typeface="+mn-lt"/>
          <a:ea typeface="+mn-ea"/>
          <a:cs typeface="+mn-cs"/>
        </a:defRPr>
      </a:lvl4pPr>
      <a:lvl5pPr marL="2007544" algn="l" defTabSz="501883" rtl="0" eaLnBrk="1" latinLnBrk="0" hangingPunct="1">
        <a:defRPr sz="2000" kern="1200">
          <a:solidFill>
            <a:schemeClr val="tx1"/>
          </a:solidFill>
          <a:latin typeface="+mn-lt"/>
          <a:ea typeface="+mn-ea"/>
          <a:cs typeface="+mn-cs"/>
        </a:defRPr>
      </a:lvl5pPr>
      <a:lvl6pPr marL="2509433" algn="l" defTabSz="501883" rtl="0" eaLnBrk="1" latinLnBrk="0" hangingPunct="1">
        <a:defRPr sz="2000" kern="1200">
          <a:solidFill>
            <a:schemeClr val="tx1"/>
          </a:solidFill>
          <a:latin typeface="+mn-lt"/>
          <a:ea typeface="+mn-ea"/>
          <a:cs typeface="+mn-cs"/>
        </a:defRPr>
      </a:lvl6pPr>
      <a:lvl7pPr marL="3011318" algn="l" defTabSz="501883" rtl="0" eaLnBrk="1" latinLnBrk="0" hangingPunct="1">
        <a:defRPr sz="2000" kern="1200">
          <a:solidFill>
            <a:schemeClr val="tx1"/>
          </a:solidFill>
          <a:latin typeface="+mn-lt"/>
          <a:ea typeface="+mn-ea"/>
          <a:cs typeface="+mn-cs"/>
        </a:defRPr>
      </a:lvl7pPr>
      <a:lvl8pPr marL="3513193" algn="l" defTabSz="501883" rtl="0" eaLnBrk="1" latinLnBrk="0" hangingPunct="1">
        <a:defRPr sz="2000" kern="1200">
          <a:solidFill>
            <a:schemeClr val="tx1"/>
          </a:solidFill>
          <a:latin typeface="+mn-lt"/>
          <a:ea typeface="+mn-ea"/>
          <a:cs typeface="+mn-cs"/>
        </a:defRPr>
      </a:lvl8pPr>
      <a:lvl9pPr marL="4015085" algn="l" defTabSz="501883"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Image 6" descr="carte_MONDE_points_AEFE.jpg">
            <a:extLst>
              <a:ext uri="{FF2B5EF4-FFF2-40B4-BE49-F238E27FC236}">
                <a16:creationId xmlns:a16="http://schemas.microsoft.com/office/drawing/2014/main" id="{14FDCED3-94F9-40C5-AB5B-FABB04AF6C27}"/>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006157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7867BD58-D2CF-40B8-8287-5397A31E7AFF}"/>
              </a:ext>
            </a:extLst>
          </p:cNvPr>
          <p:cNvSpPr>
            <a:spLocks noGrp="1" noChangeArrowheads="1"/>
          </p:cNvSpPr>
          <p:nvPr>
            <p:ph type="title"/>
          </p:nvPr>
        </p:nvSpPr>
        <p:spPr bwMode="auto">
          <a:xfrm>
            <a:off x="1763713" y="671513"/>
            <a:ext cx="7561262"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100783" tIns="50392" rIns="100783" bIns="50392" numCol="1" anchor="ctr" anchorCtr="0" compatLnSpc="1">
            <a:prstTxWarp prst="textNoShape">
              <a:avLst/>
            </a:prstTxWarp>
          </a:bodyPr>
          <a:lstStyle/>
          <a:p>
            <a:pPr lvl="0"/>
            <a:r>
              <a:rPr lang="fr-FR"/>
              <a:t>Cliquez et modifiez le titre</a:t>
            </a:r>
          </a:p>
        </p:txBody>
      </p:sp>
      <p:sp>
        <p:nvSpPr>
          <p:cNvPr id="1028" name="Rectangle 4">
            <a:extLst>
              <a:ext uri="{FF2B5EF4-FFF2-40B4-BE49-F238E27FC236}">
                <a16:creationId xmlns:a16="http://schemas.microsoft.com/office/drawing/2014/main" id="{9C8ED270-E13D-4A23-B778-EC98A3040552}"/>
              </a:ext>
            </a:extLst>
          </p:cNvPr>
          <p:cNvSpPr>
            <a:spLocks noGrp="1" noChangeArrowheads="1"/>
          </p:cNvSpPr>
          <p:nvPr>
            <p:ph type="body" idx="1"/>
          </p:nvPr>
        </p:nvSpPr>
        <p:spPr bwMode="auto">
          <a:xfrm>
            <a:off x="1763713" y="2184400"/>
            <a:ext cx="7561262" cy="453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100783" tIns="50392" rIns="100783" bIns="50392"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59397" name="Rectangle 5">
            <a:extLst>
              <a:ext uri="{FF2B5EF4-FFF2-40B4-BE49-F238E27FC236}">
                <a16:creationId xmlns:a16="http://schemas.microsoft.com/office/drawing/2014/main" id="{DF64A8E4-2222-4A8D-8338-531DDB1FB23C}"/>
              </a:ext>
            </a:extLst>
          </p:cNvPr>
          <p:cNvSpPr>
            <a:spLocks noGrp="1" noChangeArrowheads="1"/>
          </p:cNvSpPr>
          <p:nvPr>
            <p:ph type="dt" sz="half" idx="2"/>
          </p:nvPr>
        </p:nvSpPr>
        <p:spPr bwMode="auto">
          <a:xfrm>
            <a:off x="1763713" y="6888163"/>
            <a:ext cx="1597025"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783" tIns="50392" rIns="100783" bIns="50392" numCol="1" anchor="t" anchorCtr="0" compatLnSpc="1">
            <a:prstTxWarp prst="textNoShape">
              <a:avLst/>
            </a:prstTxWarp>
          </a:bodyPr>
          <a:lstStyle>
            <a:lvl1pPr defTabSz="1007838" eaLnBrk="0" hangingPunct="0">
              <a:defRPr sz="1500" i="0">
                <a:solidFill>
                  <a:srgbClr val="505150"/>
                </a:solidFill>
                <a:latin typeface="+mn-lt"/>
                <a:ea typeface="+mn-ea"/>
                <a:cs typeface="+mn-cs"/>
              </a:defRPr>
            </a:lvl1pPr>
          </a:lstStyle>
          <a:p>
            <a:pPr>
              <a:defRPr/>
            </a:pPr>
            <a:endParaRPr lang="fr-FR"/>
          </a:p>
        </p:txBody>
      </p:sp>
      <p:sp>
        <p:nvSpPr>
          <p:cNvPr id="59398" name="Rectangle 6">
            <a:extLst>
              <a:ext uri="{FF2B5EF4-FFF2-40B4-BE49-F238E27FC236}">
                <a16:creationId xmlns:a16="http://schemas.microsoft.com/office/drawing/2014/main" id="{67E838E8-F863-42FD-BEA0-0ECC6E558F63}"/>
              </a:ext>
            </a:extLst>
          </p:cNvPr>
          <p:cNvSpPr>
            <a:spLocks noGrp="1" noChangeArrowheads="1"/>
          </p:cNvSpPr>
          <p:nvPr>
            <p:ph type="ftr" sz="quarter" idx="3"/>
          </p:nvPr>
        </p:nvSpPr>
        <p:spPr bwMode="auto">
          <a:xfrm>
            <a:off x="4337050" y="6888163"/>
            <a:ext cx="2414588"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783" tIns="50392" rIns="100783" bIns="50392" numCol="1" anchor="t" anchorCtr="0" compatLnSpc="1">
            <a:prstTxWarp prst="textNoShape">
              <a:avLst/>
            </a:prstTxWarp>
          </a:bodyPr>
          <a:lstStyle>
            <a:lvl1pPr algn="ctr" defTabSz="1007838" eaLnBrk="0" hangingPunct="0">
              <a:defRPr sz="1500" i="0">
                <a:solidFill>
                  <a:srgbClr val="505150"/>
                </a:solidFill>
                <a:latin typeface="+mn-lt"/>
                <a:ea typeface="+mn-ea"/>
                <a:cs typeface="+mn-cs"/>
              </a:defRPr>
            </a:lvl1pPr>
          </a:lstStyle>
          <a:p>
            <a:pPr>
              <a:defRPr/>
            </a:pPr>
            <a:endParaRPr lang="fr-FR"/>
          </a:p>
        </p:txBody>
      </p:sp>
      <p:sp>
        <p:nvSpPr>
          <p:cNvPr id="59399" name="Rectangle 7">
            <a:extLst>
              <a:ext uri="{FF2B5EF4-FFF2-40B4-BE49-F238E27FC236}">
                <a16:creationId xmlns:a16="http://schemas.microsoft.com/office/drawing/2014/main" id="{668A9F6A-296D-4F45-A061-F987A21A77E4}"/>
              </a:ext>
            </a:extLst>
          </p:cNvPr>
          <p:cNvSpPr>
            <a:spLocks noGrp="1" noChangeArrowheads="1"/>
          </p:cNvSpPr>
          <p:nvPr>
            <p:ph type="sldNum" sz="quarter" idx="4"/>
          </p:nvPr>
        </p:nvSpPr>
        <p:spPr bwMode="auto">
          <a:xfrm>
            <a:off x="7727950" y="6888163"/>
            <a:ext cx="1597025"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783" tIns="50392" rIns="100783" bIns="50392" numCol="1" anchor="t" anchorCtr="0" compatLnSpc="1">
            <a:prstTxWarp prst="textNoShape">
              <a:avLst/>
            </a:prstTxWarp>
          </a:bodyPr>
          <a:lstStyle>
            <a:lvl1pPr algn="r" defTabSz="1006475" eaLnBrk="0" hangingPunct="0">
              <a:defRPr sz="1500">
                <a:solidFill>
                  <a:srgbClr val="505150"/>
                </a:solidFill>
                <a:latin typeface="Arial" panose="020B0604020202020204" pitchFamily="34" charset="0"/>
                <a:ea typeface="MS PGothic" panose="020B0600070205080204" pitchFamily="34" charset="-128"/>
              </a:defRPr>
            </a:lvl1pPr>
          </a:lstStyle>
          <a:p>
            <a:fld id="{40CA2903-021D-4AEC-8FC2-32B91D491AE0}" type="slidenum">
              <a:rPr lang="fr-FR" altLang="fr-FR"/>
              <a:pPr/>
              <a:t>‹N°›</a:t>
            </a:fld>
            <a:endParaRPr lang="fr-FR" altLang="fr-FR"/>
          </a:p>
        </p:txBody>
      </p:sp>
      <p:sp>
        <p:nvSpPr>
          <p:cNvPr id="1032" name="Rectangle 1">
            <a:extLst>
              <a:ext uri="{FF2B5EF4-FFF2-40B4-BE49-F238E27FC236}">
                <a16:creationId xmlns:a16="http://schemas.microsoft.com/office/drawing/2014/main" id="{2AD20746-C8E7-4882-8998-DC6C079A28DC}"/>
              </a:ext>
            </a:extLst>
          </p:cNvPr>
          <p:cNvSpPr>
            <a:spLocks noChangeArrowheads="1"/>
          </p:cNvSpPr>
          <p:nvPr/>
        </p:nvSpPr>
        <p:spPr bwMode="auto">
          <a:xfrm>
            <a:off x="9882188" y="0"/>
            <a:ext cx="198437" cy="7559675"/>
          </a:xfrm>
          <a:prstGeom prst="rect">
            <a:avLst/>
          </a:prstGeom>
          <a:solidFill>
            <a:srgbClr val="0052A2"/>
          </a:solidFill>
          <a:ln>
            <a:noFill/>
          </a:ln>
          <a:extLst>
            <a:ext uri="{91240B29-F687-4F45-9708-019B960494DF}">
              <a14:hiddenLine xmlns:a14="http://schemas.microsoft.com/office/drawing/2010/main" w="9525">
                <a:solidFill>
                  <a:srgbClr val="000000"/>
                </a:solidFill>
                <a:round/>
                <a:headEnd/>
                <a:tailEnd/>
              </a14:hiddenLine>
            </a:ext>
          </a:extLst>
        </p:spPr>
        <p:txBody>
          <a:bodyPr lIns="100783" tIns="50392" rIns="100783" bIns="50392"/>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defTabSz="1007838" eaLnBrk="0" hangingPunct="0">
              <a:defRPr/>
            </a:pPr>
            <a:endParaRPr lang="fr-FR" altLang="fr-FR">
              <a:solidFill>
                <a:srgbClr val="000000"/>
              </a:solidFill>
              <a:cs typeface="Arial" pitchFamily="34" charset="0"/>
            </a:endParaRPr>
          </a:p>
        </p:txBody>
      </p:sp>
    </p:spTree>
  </p:cSld>
  <p:clrMap bg1="lt1" tx1="dk1" bg2="lt2" tx2="dk2" accent1="accent1" accent2="accent2" accent3="accent3" accent4="accent4" accent5="accent5" accent6="accent6" hlink="hlink" folHlink="folHlink"/>
  <p:sldLayoutIdLst>
    <p:sldLayoutId id="2147484940" r:id="rId1"/>
    <p:sldLayoutId id="2147484941" r:id="rId2"/>
    <p:sldLayoutId id="2147484942" r:id="rId3"/>
    <p:sldLayoutId id="2147484943" r:id="rId4"/>
    <p:sldLayoutId id="2147484944" r:id="rId5"/>
    <p:sldLayoutId id="2147484945" r:id="rId6"/>
    <p:sldLayoutId id="2147484946" r:id="rId7"/>
    <p:sldLayoutId id="2147484947" r:id="rId8"/>
    <p:sldLayoutId id="2147484948" r:id="rId9"/>
    <p:sldLayoutId id="2147484949" r:id="rId10"/>
    <p:sldLayoutId id="2147484950" r:id="rId11"/>
    <p:sldLayoutId id="2147484962" r:id="rId12"/>
    <p:sldLayoutId id="2147484963" r:id="rId13"/>
  </p:sldLayoutIdLst>
  <p:txStyles>
    <p:titleStyle>
      <a:lvl1pPr algn="ctr" rtl="0" eaLnBrk="0" fontAlgn="base" hangingPunct="0">
        <a:spcBef>
          <a:spcPct val="0"/>
        </a:spcBef>
        <a:spcAft>
          <a:spcPct val="0"/>
        </a:spcAft>
        <a:defRPr sz="4900">
          <a:solidFill>
            <a:srgbClr val="505150"/>
          </a:solidFill>
          <a:latin typeface="+mj-lt"/>
          <a:ea typeface="MS PGothic" pitchFamily="34" charset="-128"/>
          <a:cs typeface="ＭＳ Ｐゴシック" charset="0"/>
        </a:defRPr>
      </a:lvl1pPr>
      <a:lvl2pPr algn="ctr" rtl="0" eaLnBrk="0" fontAlgn="base" hangingPunct="0">
        <a:spcBef>
          <a:spcPct val="0"/>
        </a:spcBef>
        <a:spcAft>
          <a:spcPct val="0"/>
        </a:spcAft>
        <a:defRPr sz="4900">
          <a:solidFill>
            <a:srgbClr val="505150"/>
          </a:solidFill>
          <a:latin typeface="Arial" charset="0"/>
          <a:ea typeface="MS PGothic" pitchFamily="34" charset="-128"/>
          <a:cs typeface="ＭＳ Ｐゴシック" charset="0"/>
        </a:defRPr>
      </a:lvl2pPr>
      <a:lvl3pPr algn="ctr" rtl="0" eaLnBrk="0" fontAlgn="base" hangingPunct="0">
        <a:spcBef>
          <a:spcPct val="0"/>
        </a:spcBef>
        <a:spcAft>
          <a:spcPct val="0"/>
        </a:spcAft>
        <a:defRPr sz="4900">
          <a:solidFill>
            <a:srgbClr val="505150"/>
          </a:solidFill>
          <a:latin typeface="Arial" charset="0"/>
          <a:ea typeface="MS PGothic" pitchFamily="34" charset="-128"/>
          <a:cs typeface="ＭＳ Ｐゴシック" charset="0"/>
        </a:defRPr>
      </a:lvl3pPr>
      <a:lvl4pPr algn="ctr" rtl="0" eaLnBrk="0" fontAlgn="base" hangingPunct="0">
        <a:spcBef>
          <a:spcPct val="0"/>
        </a:spcBef>
        <a:spcAft>
          <a:spcPct val="0"/>
        </a:spcAft>
        <a:defRPr sz="4900">
          <a:solidFill>
            <a:srgbClr val="505150"/>
          </a:solidFill>
          <a:latin typeface="Arial" charset="0"/>
          <a:ea typeface="MS PGothic" pitchFamily="34" charset="-128"/>
          <a:cs typeface="ＭＳ Ｐゴシック" charset="0"/>
        </a:defRPr>
      </a:lvl4pPr>
      <a:lvl5pPr algn="ctr" rtl="0" eaLnBrk="0" fontAlgn="base" hangingPunct="0">
        <a:spcBef>
          <a:spcPct val="0"/>
        </a:spcBef>
        <a:spcAft>
          <a:spcPct val="0"/>
        </a:spcAft>
        <a:defRPr sz="4900">
          <a:solidFill>
            <a:srgbClr val="505150"/>
          </a:solidFill>
          <a:latin typeface="Arial" charset="0"/>
          <a:ea typeface="MS PGothic" pitchFamily="34" charset="-128"/>
          <a:cs typeface="ＭＳ Ｐゴシック" charset="0"/>
        </a:defRPr>
      </a:lvl5pPr>
      <a:lvl6pPr marL="503920" algn="ctr" rtl="0" eaLnBrk="1" fontAlgn="base" hangingPunct="1">
        <a:spcBef>
          <a:spcPct val="0"/>
        </a:spcBef>
        <a:spcAft>
          <a:spcPct val="0"/>
        </a:spcAft>
        <a:defRPr sz="4900">
          <a:solidFill>
            <a:srgbClr val="505150"/>
          </a:solidFill>
          <a:latin typeface="Arial" charset="0"/>
        </a:defRPr>
      </a:lvl6pPr>
      <a:lvl7pPr marL="1007838" algn="ctr" rtl="0" eaLnBrk="1" fontAlgn="base" hangingPunct="1">
        <a:spcBef>
          <a:spcPct val="0"/>
        </a:spcBef>
        <a:spcAft>
          <a:spcPct val="0"/>
        </a:spcAft>
        <a:defRPr sz="4900">
          <a:solidFill>
            <a:srgbClr val="505150"/>
          </a:solidFill>
          <a:latin typeface="Arial" charset="0"/>
        </a:defRPr>
      </a:lvl7pPr>
      <a:lvl8pPr marL="1511758" algn="ctr" rtl="0" eaLnBrk="1" fontAlgn="base" hangingPunct="1">
        <a:spcBef>
          <a:spcPct val="0"/>
        </a:spcBef>
        <a:spcAft>
          <a:spcPct val="0"/>
        </a:spcAft>
        <a:defRPr sz="4900">
          <a:solidFill>
            <a:srgbClr val="505150"/>
          </a:solidFill>
          <a:latin typeface="Arial" charset="0"/>
        </a:defRPr>
      </a:lvl8pPr>
      <a:lvl9pPr marL="2015677" algn="ctr" rtl="0" eaLnBrk="1" fontAlgn="base" hangingPunct="1">
        <a:spcBef>
          <a:spcPct val="0"/>
        </a:spcBef>
        <a:spcAft>
          <a:spcPct val="0"/>
        </a:spcAft>
        <a:defRPr sz="4900">
          <a:solidFill>
            <a:srgbClr val="505150"/>
          </a:solidFill>
          <a:latin typeface="Arial" charset="0"/>
        </a:defRPr>
      </a:lvl9pPr>
    </p:titleStyle>
    <p:bodyStyle>
      <a:lvl1pPr marL="377825" indent="-377825" algn="l" rtl="0" eaLnBrk="0" fontAlgn="base" hangingPunct="0">
        <a:spcBef>
          <a:spcPct val="20000"/>
        </a:spcBef>
        <a:spcAft>
          <a:spcPct val="0"/>
        </a:spcAft>
        <a:defRPr sz="2800" b="1">
          <a:solidFill>
            <a:srgbClr val="505150"/>
          </a:solidFill>
          <a:latin typeface="+mn-lt"/>
          <a:ea typeface="MS PGothic" pitchFamily="34" charset="-128"/>
          <a:cs typeface="ＭＳ Ｐゴシック" charset="0"/>
        </a:defRPr>
      </a:lvl1pPr>
      <a:lvl2pPr marL="419100" indent="-209550" algn="l" rtl="0" eaLnBrk="0" fontAlgn="base" hangingPunct="0">
        <a:spcBef>
          <a:spcPct val="20000"/>
        </a:spcBef>
        <a:spcAft>
          <a:spcPct val="0"/>
        </a:spcAft>
        <a:buChar char="/"/>
        <a:defRPr>
          <a:solidFill>
            <a:srgbClr val="0052A2"/>
          </a:solidFill>
          <a:latin typeface="+mn-lt"/>
          <a:ea typeface="MS PGothic" pitchFamily="34" charset="-128"/>
        </a:defRPr>
      </a:lvl2pPr>
      <a:lvl3pPr marL="628650" indent="377825" algn="l" rtl="0" eaLnBrk="0" fontAlgn="base" hangingPunct="0">
        <a:spcBef>
          <a:spcPct val="20000"/>
        </a:spcBef>
        <a:spcAft>
          <a:spcPct val="0"/>
        </a:spcAft>
        <a:defRPr sz="1500">
          <a:solidFill>
            <a:schemeClr val="tx1"/>
          </a:solidFill>
          <a:latin typeface="+mn-lt"/>
          <a:ea typeface="MS PGothic" pitchFamily="34" charset="-128"/>
        </a:defRPr>
      </a:lvl3pPr>
      <a:lvl4pPr marL="1049338" indent="-209550" algn="l" rtl="0" eaLnBrk="0" fontAlgn="base" hangingPunct="0">
        <a:spcBef>
          <a:spcPct val="20000"/>
        </a:spcBef>
        <a:spcAft>
          <a:spcPct val="0"/>
        </a:spcAft>
        <a:buChar char="–"/>
        <a:defRPr sz="1300">
          <a:solidFill>
            <a:schemeClr val="tx1"/>
          </a:solidFill>
          <a:latin typeface="+mn-lt"/>
          <a:ea typeface="MS PGothic" pitchFamily="34" charset="-128"/>
        </a:defRPr>
      </a:lvl4pPr>
      <a:lvl5pPr marL="1365250" indent="-106363" algn="l" rtl="0" eaLnBrk="0" fontAlgn="base" hangingPunct="0">
        <a:spcBef>
          <a:spcPct val="20000"/>
        </a:spcBef>
        <a:spcAft>
          <a:spcPct val="0"/>
        </a:spcAft>
        <a:buChar char="»"/>
        <a:defRPr sz="1200">
          <a:solidFill>
            <a:schemeClr val="tx1"/>
          </a:solidFill>
          <a:latin typeface="+mn-lt"/>
          <a:ea typeface="MS PGothic" pitchFamily="34" charset="-128"/>
        </a:defRPr>
      </a:lvl5pPr>
      <a:lvl6pPr marL="1870451" indent="-106734" algn="l" rtl="0" eaLnBrk="1" fontAlgn="base" hangingPunct="1">
        <a:spcBef>
          <a:spcPct val="20000"/>
        </a:spcBef>
        <a:spcAft>
          <a:spcPct val="0"/>
        </a:spcAft>
        <a:buChar char="»"/>
        <a:defRPr sz="1200">
          <a:solidFill>
            <a:schemeClr val="tx1"/>
          </a:solidFill>
          <a:latin typeface="+mn-lt"/>
        </a:defRPr>
      </a:lvl6pPr>
      <a:lvl7pPr marL="2374371" indent="-106734" algn="l" rtl="0" eaLnBrk="1" fontAlgn="base" hangingPunct="1">
        <a:spcBef>
          <a:spcPct val="20000"/>
        </a:spcBef>
        <a:spcAft>
          <a:spcPct val="0"/>
        </a:spcAft>
        <a:buChar char="»"/>
        <a:defRPr sz="1200">
          <a:solidFill>
            <a:schemeClr val="tx1"/>
          </a:solidFill>
          <a:latin typeface="+mn-lt"/>
        </a:defRPr>
      </a:lvl7pPr>
      <a:lvl8pPr marL="2878289" indent="-106734" algn="l" rtl="0" eaLnBrk="1" fontAlgn="base" hangingPunct="1">
        <a:spcBef>
          <a:spcPct val="20000"/>
        </a:spcBef>
        <a:spcAft>
          <a:spcPct val="0"/>
        </a:spcAft>
        <a:buChar char="»"/>
        <a:defRPr sz="1200">
          <a:solidFill>
            <a:schemeClr val="tx1"/>
          </a:solidFill>
          <a:latin typeface="+mn-lt"/>
        </a:defRPr>
      </a:lvl8pPr>
      <a:lvl9pPr marL="3382209" indent="-106734" algn="l" rtl="0" eaLnBrk="1" fontAlgn="base" hangingPunct="1">
        <a:spcBef>
          <a:spcPct val="20000"/>
        </a:spcBef>
        <a:spcAft>
          <a:spcPct val="0"/>
        </a:spcAft>
        <a:buChar char="»"/>
        <a:defRPr sz="1200">
          <a:solidFill>
            <a:schemeClr val="tx1"/>
          </a:solidFill>
          <a:latin typeface="+mn-lt"/>
        </a:defRPr>
      </a:lvl9pPr>
    </p:bodyStyle>
    <p:otherStyle>
      <a:defPPr>
        <a:defRPr lang="fr-FR"/>
      </a:defPPr>
      <a:lvl1pPr marL="0" algn="l" defTabSz="1007838" rtl="0" eaLnBrk="1" latinLnBrk="0" hangingPunct="1">
        <a:defRPr sz="2000" kern="1200">
          <a:solidFill>
            <a:schemeClr val="tx1"/>
          </a:solidFill>
          <a:latin typeface="+mn-lt"/>
          <a:ea typeface="+mn-ea"/>
          <a:cs typeface="+mn-cs"/>
        </a:defRPr>
      </a:lvl1pPr>
      <a:lvl2pPr marL="503920" algn="l" defTabSz="1007838" rtl="0" eaLnBrk="1" latinLnBrk="0" hangingPunct="1">
        <a:defRPr sz="2000" kern="1200">
          <a:solidFill>
            <a:schemeClr val="tx1"/>
          </a:solidFill>
          <a:latin typeface="+mn-lt"/>
          <a:ea typeface="+mn-ea"/>
          <a:cs typeface="+mn-cs"/>
        </a:defRPr>
      </a:lvl2pPr>
      <a:lvl3pPr marL="1007838" algn="l" defTabSz="1007838" rtl="0" eaLnBrk="1" latinLnBrk="0" hangingPunct="1">
        <a:defRPr sz="2000" kern="1200">
          <a:solidFill>
            <a:schemeClr val="tx1"/>
          </a:solidFill>
          <a:latin typeface="+mn-lt"/>
          <a:ea typeface="+mn-ea"/>
          <a:cs typeface="+mn-cs"/>
        </a:defRPr>
      </a:lvl3pPr>
      <a:lvl4pPr marL="1511758" algn="l" defTabSz="1007838" rtl="0" eaLnBrk="1" latinLnBrk="0" hangingPunct="1">
        <a:defRPr sz="2000" kern="1200">
          <a:solidFill>
            <a:schemeClr val="tx1"/>
          </a:solidFill>
          <a:latin typeface="+mn-lt"/>
          <a:ea typeface="+mn-ea"/>
          <a:cs typeface="+mn-cs"/>
        </a:defRPr>
      </a:lvl4pPr>
      <a:lvl5pPr marL="2015677" algn="l" defTabSz="1007838" rtl="0" eaLnBrk="1" latinLnBrk="0" hangingPunct="1">
        <a:defRPr sz="2000" kern="1200">
          <a:solidFill>
            <a:schemeClr val="tx1"/>
          </a:solidFill>
          <a:latin typeface="+mn-lt"/>
          <a:ea typeface="+mn-ea"/>
          <a:cs typeface="+mn-cs"/>
        </a:defRPr>
      </a:lvl5pPr>
      <a:lvl6pPr marL="2519597" algn="l" defTabSz="1007838" rtl="0" eaLnBrk="1" latinLnBrk="0" hangingPunct="1">
        <a:defRPr sz="2000" kern="1200">
          <a:solidFill>
            <a:schemeClr val="tx1"/>
          </a:solidFill>
          <a:latin typeface="+mn-lt"/>
          <a:ea typeface="+mn-ea"/>
          <a:cs typeface="+mn-cs"/>
        </a:defRPr>
      </a:lvl6pPr>
      <a:lvl7pPr marL="3023515" algn="l" defTabSz="1007838" rtl="0" eaLnBrk="1" latinLnBrk="0" hangingPunct="1">
        <a:defRPr sz="2000" kern="1200">
          <a:solidFill>
            <a:schemeClr val="tx1"/>
          </a:solidFill>
          <a:latin typeface="+mn-lt"/>
          <a:ea typeface="+mn-ea"/>
          <a:cs typeface="+mn-cs"/>
        </a:defRPr>
      </a:lvl7pPr>
      <a:lvl8pPr marL="3527435" algn="l" defTabSz="1007838" rtl="0" eaLnBrk="1" latinLnBrk="0" hangingPunct="1">
        <a:defRPr sz="2000" kern="1200">
          <a:solidFill>
            <a:schemeClr val="tx1"/>
          </a:solidFill>
          <a:latin typeface="+mn-lt"/>
          <a:ea typeface="+mn-ea"/>
          <a:cs typeface="+mn-cs"/>
        </a:defRPr>
      </a:lvl8pPr>
      <a:lvl9pPr marL="4031354" algn="l" defTabSz="1007838"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Image 6" descr="carte_MONDE_points_AEFE.jpg">
            <a:extLst>
              <a:ext uri="{FF2B5EF4-FFF2-40B4-BE49-F238E27FC236}">
                <a16:creationId xmlns:a16="http://schemas.microsoft.com/office/drawing/2014/main" id="{A75558CA-4D5C-4D4E-AFB2-58228D0C1339}"/>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006157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E0CEB85D-F2FC-4EAE-9E07-394618D1FF11}"/>
              </a:ext>
            </a:extLst>
          </p:cNvPr>
          <p:cNvSpPr>
            <a:spLocks noGrp="1" noChangeArrowheads="1"/>
          </p:cNvSpPr>
          <p:nvPr>
            <p:ph type="title"/>
          </p:nvPr>
        </p:nvSpPr>
        <p:spPr bwMode="auto">
          <a:xfrm>
            <a:off x="1763713" y="671513"/>
            <a:ext cx="7561262"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100783" tIns="50392" rIns="100783" bIns="50392" numCol="1" anchor="ctr" anchorCtr="0" compatLnSpc="1">
            <a:prstTxWarp prst="textNoShape">
              <a:avLst/>
            </a:prstTxWarp>
          </a:bodyPr>
          <a:lstStyle/>
          <a:p>
            <a:pPr lvl="0"/>
            <a:r>
              <a:rPr lang="fr-FR"/>
              <a:t>Cliquez et modifiez le titre</a:t>
            </a:r>
          </a:p>
        </p:txBody>
      </p:sp>
      <p:sp>
        <p:nvSpPr>
          <p:cNvPr id="1028" name="Rectangle 4">
            <a:extLst>
              <a:ext uri="{FF2B5EF4-FFF2-40B4-BE49-F238E27FC236}">
                <a16:creationId xmlns:a16="http://schemas.microsoft.com/office/drawing/2014/main" id="{964524F9-F91E-417A-9143-E48848F8940A}"/>
              </a:ext>
            </a:extLst>
          </p:cNvPr>
          <p:cNvSpPr>
            <a:spLocks noGrp="1" noChangeArrowheads="1"/>
          </p:cNvSpPr>
          <p:nvPr>
            <p:ph type="body" idx="1"/>
          </p:nvPr>
        </p:nvSpPr>
        <p:spPr bwMode="auto">
          <a:xfrm>
            <a:off x="1763713" y="2184400"/>
            <a:ext cx="7561262" cy="453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100783" tIns="50392" rIns="100783" bIns="50392"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59397" name="Rectangle 5">
            <a:extLst>
              <a:ext uri="{FF2B5EF4-FFF2-40B4-BE49-F238E27FC236}">
                <a16:creationId xmlns:a16="http://schemas.microsoft.com/office/drawing/2014/main" id="{90F7E6C4-08D2-4B33-BB1D-D8AA289A2428}"/>
              </a:ext>
            </a:extLst>
          </p:cNvPr>
          <p:cNvSpPr>
            <a:spLocks noGrp="1" noChangeArrowheads="1"/>
          </p:cNvSpPr>
          <p:nvPr>
            <p:ph type="dt" sz="half" idx="2"/>
          </p:nvPr>
        </p:nvSpPr>
        <p:spPr bwMode="auto">
          <a:xfrm>
            <a:off x="1763713" y="6888163"/>
            <a:ext cx="1597025"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783" tIns="50392" rIns="100783" bIns="50392" numCol="1" anchor="t" anchorCtr="0" compatLnSpc="1">
            <a:prstTxWarp prst="textNoShape">
              <a:avLst/>
            </a:prstTxWarp>
          </a:bodyPr>
          <a:lstStyle>
            <a:lvl1pPr defTabSz="1007838" eaLnBrk="0" hangingPunct="0">
              <a:defRPr sz="1500" i="0">
                <a:solidFill>
                  <a:srgbClr val="505150"/>
                </a:solidFill>
                <a:latin typeface="+mn-lt"/>
                <a:ea typeface="+mn-ea"/>
                <a:cs typeface="+mn-cs"/>
              </a:defRPr>
            </a:lvl1pPr>
          </a:lstStyle>
          <a:p>
            <a:pPr>
              <a:defRPr/>
            </a:pPr>
            <a:endParaRPr lang="fr-FR"/>
          </a:p>
        </p:txBody>
      </p:sp>
      <p:sp>
        <p:nvSpPr>
          <p:cNvPr id="59398" name="Rectangle 6">
            <a:extLst>
              <a:ext uri="{FF2B5EF4-FFF2-40B4-BE49-F238E27FC236}">
                <a16:creationId xmlns:a16="http://schemas.microsoft.com/office/drawing/2014/main" id="{5332EC61-E688-4D96-A851-06899C227013}"/>
              </a:ext>
            </a:extLst>
          </p:cNvPr>
          <p:cNvSpPr>
            <a:spLocks noGrp="1" noChangeArrowheads="1"/>
          </p:cNvSpPr>
          <p:nvPr>
            <p:ph type="ftr" sz="quarter" idx="3"/>
          </p:nvPr>
        </p:nvSpPr>
        <p:spPr bwMode="auto">
          <a:xfrm>
            <a:off x="4337050" y="6888163"/>
            <a:ext cx="2414588"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783" tIns="50392" rIns="100783" bIns="50392" numCol="1" anchor="t" anchorCtr="0" compatLnSpc="1">
            <a:prstTxWarp prst="textNoShape">
              <a:avLst/>
            </a:prstTxWarp>
          </a:bodyPr>
          <a:lstStyle>
            <a:lvl1pPr algn="ctr" defTabSz="1007838" eaLnBrk="0" hangingPunct="0">
              <a:defRPr sz="1500" i="0">
                <a:solidFill>
                  <a:srgbClr val="505150"/>
                </a:solidFill>
                <a:latin typeface="+mn-lt"/>
                <a:ea typeface="+mn-ea"/>
                <a:cs typeface="+mn-cs"/>
              </a:defRPr>
            </a:lvl1pPr>
          </a:lstStyle>
          <a:p>
            <a:pPr>
              <a:defRPr/>
            </a:pPr>
            <a:endParaRPr lang="fr-FR"/>
          </a:p>
        </p:txBody>
      </p:sp>
      <p:sp>
        <p:nvSpPr>
          <p:cNvPr id="59399" name="Rectangle 7">
            <a:extLst>
              <a:ext uri="{FF2B5EF4-FFF2-40B4-BE49-F238E27FC236}">
                <a16:creationId xmlns:a16="http://schemas.microsoft.com/office/drawing/2014/main" id="{30F45890-4353-45C3-9267-3C6E1D269E2A}"/>
              </a:ext>
            </a:extLst>
          </p:cNvPr>
          <p:cNvSpPr>
            <a:spLocks noGrp="1" noChangeArrowheads="1"/>
          </p:cNvSpPr>
          <p:nvPr>
            <p:ph type="sldNum" sz="quarter" idx="4"/>
          </p:nvPr>
        </p:nvSpPr>
        <p:spPr bwMode="auto">
          <a:xfrm>
            <a:off x="7727950" y="6888163"/>
            <a:ext cx="1597025"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783" tIns="50392" rIns="100783" bIns="50392" numCol="1" anchor="t" anchorCtr="0" compatLnSpc="1">
            <a:prstTxWarp prst="textNoShape">
              <a:avLst/>
            </a:prstTxWarp>
          </a:bodyPr>
          <a:lstStyle>
            <a:lvl1pPr algn="r" defTabSz="1006475" eaLnBrk="0" hangingPunct="0">
              <a:defRPr sz="1500">
                <a:solidFill>
                  <a:srgbClr val="505150"/>
                </a:solidFill>
                <a:latin typeface="Arial" panose="020B0604020202020204" pitchFamily="34" charset="0"/>
                <a:ea typeface="MS PGothic" panose="020B0600070205080204" pitchFamily="34" charset="-128"/>
              </a:defRPr>
            </a:lvl1pPr>
          </a:lstStyle>
          <a:p>
            <a:fld id="{A05C63F2-45C1-40DA-B311-81FD865463E3}" type="slidenum">
              <a:rPr lang="fr-FR" altLang="fr-FR"/>
              <a:pPr/>
              <a:t>‹N°›</a:t>
            </a:fld>
            <a:endParaRPr lang="fr-FR" altLang="fr-FR"/>
          </a:p>
        </p:txBody>
      </p:sp>
      <p:sp>
        <p:nvSpPr>
          <p:cNvPr id="1032" name="Rectangle 1">
            <a:extLst>
              <a:ext uri="{FF2B5EF4-FFF2-40B4-BE49-F238E27FC236}">
                <a16:creationId xmlns:a16="http://schemas.microsoft.com/office/drawing/2014/main" id="{C46FED28-1694-4778-B7CB-2693C68B7C2A}"/>
              </a:ext>
            </a:extLst>
          </p:cNvPr>
          <p:cNvSpPr>
            <a:spLocks noChangeArrowheads="1"/>
          </p:cNvSpPr>
          <p:nvPr/>
        </p:nvSpPr>
        <p:spPr bwMode="auto">
          <a:xfrm>
            <a:off x="9882188" y="0"/>
            <a:ext cx="198437" cy="7559675"/>
          </a:xfrm>
          <a:prstGeom prst="rect">
            <a:avLst/>
          </a:prstGeom>
          <a:solidFill>
            <a:srgbClr val="0052A2"/>
          </a:solidFill>
          <a:ln>
            <a:noFill/>
          </a:ln>
          <a:extLst>
            <a:ext uri="{91240B29-F687-4F45-9708-019B960494DF}">
              <a14:hiddenLine xmlns:a14="http://schemas.microsoft.com/office/drawing/2010/main" w="9525">
                <a:solidFill>
                  <a:srgbClr val="000000"/>
                </a:solidFill>
                <a:round/>
                <a:headEnd/>
                <a:tailEnd/>
              </a14:hiddenLine>
            </a:ext>
          </a:extLst>
        </p:spPr>
        <p:txBody>
          <a:bodyPr lIns="100783" tIns="50392" rIns="100783" bIns="50392"/>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defTabSz="1007838" eaLnBrk="0" hangingPunct="0">
              <a:defRPr/>
            </a:pPr>
            <a:endParaRPr lang="fr-FR" altLang="fr-FR">
              <a:solidFill>
                <a:srgbClr val="000000"/>
              </a:solidFill>
              <a:cs typeface="Arial" pitchFamily="34" charset="0"/>
            </a:endParaRPr>
          </a:p>
        </p:txBody>
      </p:sp>
    </p:spTree>
  </p:cSld>
  <p:clrMap bg1="lt1" tx1="dk1" bg2="lt2" tx2="dk2" accent1="accent1" accent2="accent2" accent3="accent3" accent4="accent4" accent5="accent5" accent6="accent6" hlink="hlink" folHlink="folHlink"/>
  <p:sldLayoutIdLst>
    <p:sldLayoutId id="2147484951" r:id="rId1"/>
    <p:sldLayoutId id="2147484952" r:id="rId2"/>
    <p:sldLayoutId id="2147484953" r:id="rId3"/>
    <p:sldLayoutId id="2147484954" r:id="rId4"/>
    <p:sldLayoutId id="2147484955" r:id="rId5"/>
    <p:sldLayoutId id="2147484956" r:id="rId6"/>
    <p:sldLayoutId id="2147484957" r:id="rId7"/>
    <p:sldLayoutId id="2147484958" r:id="rId8"/>
    <p:sldLayoutId id="2147484959" r:id="rId9"/>
    <p:sldLayoutId id="2147484960" r:id="rId10"/>
    <p:sldLayoutId id="2147484961" r:id="rId11"/>
  </p:sldLayoutIdLst>
  <p:txStyles>
    <p:titleStyle>
      <a:lvl1pPr algn="ctr" rtl="0" eaLnBrk="0" fontAlgn="base" hangingPunct="0">
        <a:spcBef>
          <a:spcPct val="0"/>
        </a:spcBef>
        <a:spcAft>
          <a:spcPct val="0"/>
        </a:spcAft>
        <a:defRPr sz="4900">
          <a:solidFill>
            <a:srgbClr val="505150"/>
          </a:solidFill>
          <a:latin typeface="+mj-lt"/>
          <a:ea typeface="MS PGothic" pitchFamily="34" charset="-128"/>
          <a:cs typeface="ＭＳ Ｐゴシック" charset="0"/>
        </a:defRPr>
      </a:lvl1pPr>
      <a:lvl2pPr algn="ctr" rtl="0" eaLnBrk="0" fontAlgn="base" hangingPunct="0">
        <a:spcBef>
          <a:spcPct val="0"/>
        </a:spcBef>
        <a:spcAft>
          <a:spcPct val="0"/>
        </a:spcAft>
        <a:defRPr sz="4900">
          <a:solidFill>
            <a:srgbClr val="505150"/>
          </a:solidFill>
          <a:latin typeface="Arial" charset="0"/>
          <a:ea typeface="MS PGothic" pitchFamily="34" charset="-128"/>
          <a:cs typeface="ＭＳ Ｐゴシック" charset="0"/>
        </a:defRPr>
      </a:lvl2pPr>
      <a:lvl3pPr algn="ctr" rtl="0" eaLnBrk="0" fontAlgn="base" hangingPunct="0">
        <a:spcBef>
          <a:spcPct val="0"/>
        </a:spcBef>
        <a:spcAft>
          <a:spcPct val="0"/>
        </a:spcAft>
        <a:defRPr sz="4900">
          <a:solidFill>
            <a:srgbClr val="505150"/>
          </a:solidFill>
          <a:latin typeface="Arial" charset="0"/>
          <a:ea typeface="MS PGothic" pitchFamily="34" charset="-128"/>
          <a:cs typeface="ＭＳ Ｐゴシック" charset="0"/>
        </a:defRPr>
      </a:lvl3pPr>
      <a:lvl4pPr algn="ctr" rtl="0" eaLnBrk="0" fontAlgn="base" hangingPunct="0">
        <a:spcBef>
          <a:spcPct val="0"/>
        </a:spcBef>
        <a:spcAft>
          <a:spcPct val="0"/>
        </a:spcAft>
        <a:defRPr sz="4900">
          <a:solidFill>
            <a:srgbClr val="505150"/>
          </a:solidFill>
          <a:latin typeface="Arial" charset="0"/>
          <a:ea typeface="MS PGothic" pitchFamily="34" charset="-128"/>
          <a:cs typeface="ＭＳ Ｐゴシック" charset="0"/>
        </a:defRPr>
      </a:lvl4pPr>
      <a:lvl5pPr algn="ctr" rtl="0" eaLnBrk="0" fontAlgn="base" hangingPunct="0">
        <a:spcBef>
          <a:spcPct val="0"/>
        </a:spcBef>
        <a:spcAft>
          <a:spcPct val="0"/>
        </a:spcAft>
        <a:defRPr sz="4900">
          <a:solidFill>
            <a:srgbClr val="505150"/>
          </a:solidFill>
          <a:latin typeface="Arial" charset="0"/>
          <a:ea typeface="MS PGothic" pitchFamily="34" charset="-128"/>
          <a:cs typeface="ＭＳ Ｐゴシック" charset="0"/>
        </a:defRPr>
      </a:lvl5pPr>
      <a:lvl6pPr marL="503920" algn="ctr" rtl="0" eaLnBrk="1" fontAlgn="base" hangingPunct="1">
        <a:spcBef>
          <a:spcPct val="0"/>
        </a:spcBef>
        <a:spcAft>
          <a:spcPct val="0"/>
        </a:spcAft>
        <a:defRPr sz="4900">
          <a:solidFill>
            <a:srgbClr val="505150"/>
          </a:solidFill>
          <a:latin typeface="Arial" charset="0"/>
        </a:defRPr>
      </a:lvl6pPr>
      <a:lvl7pPr marL="1007838" algn="ctr" rtl="0" eaLnBrk="1" fontAlgn="base" hangingPunct="1">
        <a:spcBef>
          <a:spcPct val="0"/>
        </a:spcBef>
        <a:spcAft>
          <a:spcPct val="0"/>
        </a:spcAft>
        <a:defRPr sz="4900">
          <a:solidFill>
            <a:srgbClr val="505150"/>
          </a:solidFill>
          <a:latin typeface="Arial" charset="0"/>
        </a:defRPr>
      </a:lvl7pPr>
      <a:lvl8pPr marL="1511758" algn="ctr" rtl="0" eaLnBrk="1" fontAlgn="base" hangingPunct="1">
        <a:spcBef>
          <a:spcPct val="0"/>
        </a:spcBef>
        <a:spcAft>
          <a:spcPct val="0"/>
        </a:spcAft>
        <a:defRPr sz="4900">
          <a:solidFill>
            <a:srgbClr val="505150"/>
          </a:solidFill>
          <a:latin typeface="Arial" charset="0"/>
        </a:defRPr>
      </a:lvl8pPr>
      <a:lvl9pPr marL="2015677" algn="ctr" rtl="0" eaLnBrk="1" fontAlgn="base" hangingPunct="1">
        <a:spcBef>
          <a:spcPct val="0"/>
        </a:spcBef>
        <a:spcAft>
          <a:spcPct val="0"/>
        </a:spcAft>
        <a:defRPr sz="4900">
          <a:solidFill>
            <a:srgbClr val="505150"/>
          </a:solidFill>
          <a:latin typeface="Arial" charset="0"/>
        </a:defRPr>
      </a:lvl9pPr>
    </p:titleStyle>
    <p:bodyStyle>
      <a:lvl1pPr marL="377825" indent="-377825" algn="l" rtl="0" eaLnBrk="0" fontAlgn="base" hangingPunct="0">
        <a:spcBef>
          <a:spcPct val="20000"/>
        </a:spcBef>
        <a:spcAft>
          <a:spcPct val="0"/>
        </a:spcAft>
        <a:defRPr sz="2800" b="1">
          <a:solidFill>
            <a:srgbClr val="505150"/>
          </a:solidFill>
          <a:latin typeface="+mn-lt"/>
          <a:ea typeface="MS PGothic" pitchFamily="34" charset="-128"/>
          <a:cs typeface="ＭＳ Ｐゴシック" charset="0"/>
        </a:defRPr>
      </a:lvl1pPr>
      <a:lvl2pPr marL="419100" indent="-209550" algn="l" rtl="0" eaLnBrk="0" fontAlgn="base" hangingPunct="0">
        <a:spcBef>
          <a:spcPct val="20000"/>
        </a:spcBef>
        <a:spcAft>
          <a:spcPct val="0"/>
        </a:spcAft>
        <a:buChar char="/"/>
        <a:defRPr>
          <a:solidFill>
            <a:srgbClr val="0052A2"/>
          </a:solidFill>
          <a:latin typeface="+mn-lt"/>
          <a:ea typeface="MS PGothic" pitchFamily="34" charset="-128"/>
        </a:defRPr>
      </a:lvl2pPr>
      <a:lvl3pPr marL="628650" indent="377825" algn="l" rtl="0" eaLnBrk="0" fontAlgn="base" hangingPunct="0">
        <a:spcBef>
          <a:spcPct val="20000"/>
        </a:spcBef>
        <a:spcAft>
          <a:spcPct val="0"/>
        </a:spcAft>
        <a:defRPr sz="1500">
          <a:solidFill>
            <a:schemeClr val="tx1"/>
          </a:solidFill>
          <a:latin typeface="+mn-lt"/>
          <a:ea typeface="MS PGothic" pitchFamily="34" charset="-128"/>
        </a:defRPr>
      </a:lvl3pPr>
      <a:lvl4pPr marL="1049338" indent="-209550" algn="l" rtl="0" eaLnBrk="0" fontAlgn="base" hangingPunct="0">
        <a:spcBef>
          <a:spcPct val="20000"/>
        </a:spcBef>
        <a:spcAft>
          <a:spcPct val="0"/>
        </a:spcAft>
        <a:buChar char="–"/>
        <a:defRPr sz="1300">
          <a:solidFill>
            <a:schemeClr val="tx1"/>
          </a:solidFill>
          <a:latin typeface="+mn-lt"/>
          <a:ea typeface="MS PGothic" pitchFamily="34" charset="-128"/>
        </a:defRPr>
      </a:lvl4pPr>
      <a:lvl5pPr marL="1365250" indent="-106363" algn="l" rtl="0" eaLnBrk="0" fontAlgn="base" hangingPunct="0">
        <a:spcBef>
          <a:spcPct val="20000"/>
        </a:spcBef>
        <a:spcAft>
          <a:spcPct val="0"/>
        </a:spcAft>
        <a:buChar char="»"/>
        <a:defRPr sz="1200">
          <a:solidFill>
            <a:schemeClr val="tx1"/>
          </a:solidFill>
          <a:latin typeface="+mn-lt"/>
          <a:ea typeface="MS PGothic" pitchFamily="34" charset="-128"/>
        </a:defRPr>
      </a:lvl5pPr>
      <a:lvl6pPr marL="1870451" indent="-106734" algn="l" rtl="0" eaLnBrk="1" fontAlgn="base" hangingPunct="1">
        <a:spcBef>
          <a:spcPct val="20000"/>
        </a:spcBef>
        <a:spcAft>
          <a:spcPct val="0"/>
        </a:spcAft>
        <a:buChar char="»"/>
        <a:defRPr sz="1200">
          <a:solidFill>
            <a:schemeClr val="tx1"/>
          </a:solidFill>
          <a:latin typeface="+mn-lt"/>
        </a:defRPr>
      </a:lvl6pPr>
      <a:lvl7pPr marL="2374371" indent="-106734" algn="l" rtl="0" eaLnBrk="1" fontAlgn="base" hangingPunct="1">
        <a:spcBef>
          <a:spcPct val="20000"/>
        </a:spcBef>
        <a:spcAft>
          <a:spcPct val="0"/>
        </a:spcAft>
        <a:buChar char="»"/>
        <a:defRPr sz="1200">
          <a:solidFill>
            <a:schemeClr val="tx1"/>
          </a:solidFill>
          <a:latin typeface="+mn-lt"/>
        </a:defRPr>
      </a:lvl7pPr>
      <a:lvl8pPr marL="2878289" indent="-106734" algn="l" rtl="0" eaLnBrk="1" fontAlgn="base" hangingPunct="1">
        <a:spcBef>
          <a:spcPct val="20000"/>
        </a:spcBef>
        <a:spcAft>
          <a:spcPct val="0"/>
        </a:spcAft>
        <a:buChar char="»"/>
        <a:defRPr sz="1200">
          <a:solidFill>
            <a:schemeClr val="tx1"/>
          </a:solidFill>
          <a:latin typeface="+mn-lt"/>
        </a:defRPr>
      </a:lvl8pPr>
      <a:lvl9pPr marL="3382209" indent="-106734" algn="l" rtl="0" eaLnBrk="1" fontAlgn="base" hangingPunct="1">
        <a:spcBef>
          <a:spcPct val="20000"/>
        </a:spcBef>
        <a:spcAft>
          <a:spcPct val="0"/>
        </a:spcAft>
        <a:buChar char="»"/>
        <a:defRPr sz="1200">
          <a:solidFill>
            <a:schemeClr val="tx1"/>
          </a:solidFill>
          <a:latin typeface="+mn-lt"/>
        </a:defRPr>
      </a:lvl9pPr>
    </p:bodyStyle>
    <p:otherStyle>
      <a:defPPr>
        <a:defRPr lang="fr-FR"/>
      </a:defPPr>
      <a:lvl1pPr marL="0" algn="l" defTabSz="1007838" rtl="0" eaLnBrk="1" latinLnBrk="0" hangingPunct="1">
        <a:defRPr sz="2000" kern="1200">
          <a:solidFill>
            <a:schemeClr val="tx1"/>
          </a:solidFill>
          <a:latin typeface="+mn-lt"/>
          <a:ea typeface="+mn-ea"/>
          <a:cs typeface="+mn-cs"/>
        </a:defRPr>
      </a:lvl1pPr>
      <a:lvl2pPr marL="503920" algn="l" defTabSz="1007838" rtl="0" eaLnBrk="1" latinLnBrk="0" hangingPunct="1">
        <a:defRPr sz="2000" kern="1200">
          <a:solidFill>
            <a:schemeClr val="tx1"/>
          </a:solidFill>
          <a:latin typeface="+mn-lt"/>
          <a:ea typeface="+mn-ea"/>
          <a:cs typeface="+mn-cs"/>
        </a:defRPr>
      </a:lvl2pPr>
      <a:lvl3pPr marL="1007838" algn="l" defTabSz="1007838" rtl="0" eaLnBrk="1" latinLnBrk="0" hangingPunct="1">
        <a:defRPr sz="2000" kern="1200">
          <a:solidFill>
            <a:schemeClr val="tx1"/>
          </a:solidFill>
          <a:latin typeface="+mn-lt"/>
          <a:ea typeface="+mn-ea"/>
          <a:cs typeface="+mn-cs"/>
        </a:defRPr>
      </a:lvl3pPr>
      <a:lvl4pPr marL="1511758" algn="l" defTabSz="1007838" rtl="0" eaLnBrk="1" latinLnBrk="0" hangingPunct="1">
        <a:defRPr sz="2000" kern="1200">
          <a:solidFill>
            <a:schemeClr val="tx1"/>
          </a:solidFill>
          <a:latin typeface="+mn-lt"/>
          <a:ea typeface="+mn-ea"/>
          <a:cs typeface="+mn-cs"/>
        </a:defRPr>
      </a:lvl4pPr>
      <a:lvl5pPr marL="2015677" algn="l" defTabSz="1007838" rtl="0" eaLnBrk="1" latinLnBrk="0" hangingPunct="1">
        <a:defRPr sz="2000" kern="1200">
          <a:solidFill>
            <a:schemeClr val="tx1"/>
          </a:solidFill>
          <a:latin typeface="+mn-lt"/>
          <a:ea typeface="+mn-ea"/>
          <a:cs typeface="+mn-cs"/>
        </a:defRPr>
      </a:lvl5pPr>
      <a:lvl6pPr marL="2519597" algn="l" defTabSz="1007838" rtl="0" eaLnBrk="1" latinLnBrk="0" hangingPunct="1">
        <a:defRPr sz="2000" kern="1200">
          <a:solidFill>
            <a:schemeClr val="tx1"/>
          </a:solidFill>
          <a:latin typeface="+mn-lt"/>
          <a:ea typeface="+mn-ea"/>
          <a:cs typeface="+mn-cs"/>
        </a:defRPr>
      </a:lvl6pPr>
      <a:lvl7pPr marL="3023515" algn="l" defTabSz="1007838" rtl="0" eaLnBrk="1" latinLnBrk="0" hangingPunct="1">
        <a:defRPr sz="2000" kern="1200">
          <a:solidFill>
            <a:schemeClr val="tx1"/>
          </a:solidFill>
          <a:latin typeface="+mn-lt"/>
          <a:ea typeface="+mn-ea"/>
          <a:cs typeface="+mn-cs"/>
        </a:defRPr>
      </a:lvl7pPr>
      <a:lvl8pPr marL="3527435" algn="l" defTabSz="1007838" rtl="0" eaLnBrk="1" latinLnBrk="0" hangingPunct="1">
        <a:defRPr sz="2000" kern="1200">
          <a:solidFill>
            <a:schemeClr val="tx1"/>
          </a:solidFill>
          <a:latin typeface="+mn-lt"/>
          <a:ea typeface="+mn-ea"/>
          <a:cs typeface="+mn-cs"/>
        </a:defRPr>
      </a:lvl8pPr>
      <a:lvl9pPr marL="4031354" algn="l" defTabSz="1007838" rtl="0" eaLnBrk="1" latinLnBrk="0" hangingPunct="1">
        <a:defRPr sz="2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7"/>
          <a:stretch>
            <a:fillRect/>
          </a:stretch>
        </p:blipFill>
        <p:spPr>
          <a:xfrm>
            <a:off x="-25750" y="2"/>
            <a:ext cx="10099177" cy="7573586"/>
          </a:xfrm>
          <a:prstGeom prst="rect">
            <a:avLst/>
          </a:prstGeom>
        </p:spPr>
      </p:pic>
      <p:sp>
        <p:nvSpPr>
          <p:cNvPr id="2" name="Espace réservé du titre 1"/>
          <p:cNvSpPr>
            <a:spLocks noGrp="1"/>
          </p:cNvSpPr>
          <p:nvPr>
            <p:ph type="title"/>
          </p:nvPr>
        </p:nvSpPr>
        <p:spPr bwMode="gray">
          <a:xfrm>
            <a:off x="396874" y="1322778"/>
            <a:ext cx="9286875" cy="1058222"/>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396874" y="2698467"/>
            <a:ext cx="9286875" cy="3783144"/>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7084589" y="7030564"/>
            <a:ext cx="1289844" cy="529111"/>
          </a:xfrm>
          <a:prstGeom prst="rect">
            <a:avLst/>
          </a:prstGeom>
        </p:spPr>
        <p:txBody>
          <a:bodyPr/>
          <a:lstStyle>
            <a:lvl1pPr>
              <a:defRPr sz="827"/>
            </a:lvl1pPr>
          </a:lstStyle>
          <a:p>
            <a:pPr algn="r"/>
            <a:fld id="{B1AB8E14-653C-46DD-A140-9578717F7257}" type="datetime1">
              <a:rPr lang="fr-FR" cap="all" smtClean="0"/>
              <a:pPr algn="r"/>
              <a:t>30/01/2021</a:t>
            </a:fld>
            <a:endParaRPr lang="fr-FR" cap="all"/>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8374433" y="7030564"/>
            <a:ext cx="1289844" cy="529111"/>
          </a:xfrm>
          <a:prstGeom prst="rect">
            <a:avLst/>
          </a:prstGeom>
        </p:spPr>
        <p:txBody>
          <a:bodyPr/>
          <a:lstStyle>
            <a:lvl1pPr algn="r">
              <a:defRPr sz="1764">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2780023529"/>
      </p:ext>
    </p:extLst>
  </p:cSld>
  <p:clrMap bg1="lt1" tx1="dk1" bg2="lt2" tx2="dk2" accent1="accent1" accent2="accent2" accent3="accent3" accent4="accent4" accent5="accent5" accent6="accent6" hlink="hlink" folHlink="folHlink"/>
  <p:sldLayoutIdLst>
    <p:sldLayoutId id="2147484966" r:id="rId1"/>
    <p:sldLayoutId id="2147484967" r:id="rId2"/>
    <p:sldLayoutId id="2147484968" r:id="rId3"/>
    <p:sldLayoutId id="2147484969" r:id="rId4"/>
    <p:sldLayoutId id="2147484970" r:id="rId5"/>
  </p:sldLayoutIdLst>
  <p:hf hdr="0"/>
  <p:txStyles>
    <p:titleStyle>
      <a:lvl1pPr algn="l" defTabSz="1008035" rtl="0" eaLnBrk="1" latinLnBrk="0" hangingPunct="1">
        <a:lnSpc>
          <a:spcPct val="90000"/>
        </a:lnSpc>
        <a:spcBef>
          <a:spcPct val="0"/>
        </a:spcBef>
        <a:buNone/>
        <a:defRPr sz="2811" b="1" kern="1200">
          <a:solidFill>
            <a:srgbClr val="0C5076"/>
          </a:solidFill>
          <a:latin typeface="+mj-lt"/>
          <a:ea typeface="+mj-ea"/>
          <a:cs typeface="+mj-cs"/>
        </a:defRPr>
      </a:lvl1pPr>
    </p:titleStyle>
    <p:bodyStyle>
      <a:lvl1pPr marL="0" indent="0" algn="l" defTabSz="1008035" rtl="0" eaLnBrk="1" latinLnBrk="0" hangingPunct="1">
        <a:lnSpc>
          <a:spcPct val="100000"/>
        </a:lnSpc>
        <a:spcBef>
          <a:spcPts val="0"/>
        </a:spcBef>
        <a:spcAft>
          <a:spcPts val="551"/>
        </a:spcAft>
        <a:buFont typeface="Arial" pitchFamily="34" charset="0"/>
        <a:buNone/>
        <a:defRPr sz="1158" b="0" kern="1200">
          <a:solidFill>
            <a:srgbClr val="0C5076"/>
          </a:solidFill>
          <a:latin typeface="+mn-lt"/>
          <a:ea typeface="+mn-ea"/>
          <a:cs typeface="+mn-cs"/>
        </a:defRPr>
      </a:lvl1pPr>
      <a:lvl2pPr marL="277805" indent="-79373" algn="l" defTabSz="1008035" rtl="0" eaLnBrk="1" latinLnBrk="0" hangingPunct="1">
        <a:lnSpc>
          <a:spcPct val="100000"/>
        </a:lnSpc>
        <a:spcBef>
          <a:spcPts val="661"/>
        </a:spcBef>
        <a:spcAft>
          <a:spcPts val="661"/>
        </a:spcAft>
        <a:buFont typeface="Arial" pitchFamily="34" charset="0"/>
        <a:buChar char="•"/>
        <a:defRPr sz="1047" kern="1200">
          <a:solidFill>
            <a:schemeClr val="tx1"/>
          </a:solidFill>
          <a:latin typeface="+mn-lt"/>
          <a:ea typeface="+mn-ea"/>
          <a:cs typeface="+mn-cs"/>
        </a:defRPr>
      </a:lvl2pPr>
      <a:lvl3pPr marL="476237" indent="-79373" algn="l" defTabSz="1008035" rtl="0" eaLnBrk="1" latinLnBrk="0" hangingPunct="1">
        <a:lnSpc>
          <a:spcPct val="100000"/>
        </a:lnSpc>
        <a:spcBef>
          <a:spcPts val="110"/>
        </a:spcBef>
        <a:spcAft>
          <a:spcPts val="110"/>
        </a:spcAft>
        <a:buSzPct val="100000"/>
        <a:buFont typeface="Arial" pitchFamily="34" charset="0"/>
        <a:buChar char="•"/>
        <a:defRPr sz="937" kern="1200">
          <a:solidFill>
            <a:schemeClr val="tx1"/>
          </a:solidFill>
          <a:latin typeface="+mn-lt"/>
          <a:ea typeface="+mn-ea"/>
          <a:cs typeface="+mn-cs"/>
        </a:defRPr>
      </a:lvl3pPr>
      <a:lvl4pPr marL="674669" indent="-79373" algn="l" defTabSz="1008035" rtl="0" eaLnBrk="1" latinLnBrk="0" hangingPunct="1">
        <a:lnSpc>
          <a:spcPct val="100000"/>
        </a:lnSpc>
        <a:spcBef>
          <a:spcPts val="110"/>
        </a:spcBef>
        <a:spcAft>
          <a:spcPts val="110"/>
        </a:spcAft>
        <a:buSzPct val="100000"/>
        <a:buFont typeface="Arial" pitchFamily="34" charset="0"/>
        <a:buChar char="•"/>
        <a:defRPr sz="827" kern="1200">
          <a:solidFill>
            <a:schemeClr val="tx1"/>
          </a:solidFill>
          <a:latin typeface="+mn-lt"/>
          <a:ea typeface="+mn-ea"/>
          <a:cs typeface="+mn-cs"/>
        </a:defRPr>
      </a:lvl4pPr>
      <a:lvl5pPr marL="912787" indent="-79373" algn="l" defTabSz="1008035" rtl="0" eaLnBrk="1" latinLnBrk="0" hangingPunct="1">
        <a:lnSpc>
          <a:spcPct val="100000"/>
        </a:lnSpc>
        <a:spcBef>
          <a:spcPts val="110"/>
        </a:spcBef>
        <a:spcAft>
          <a:spcPts val="110"/>
        </a:spcAft>
        <a:buSzPct val="100000"/>
        <a:buFont typeface="Arial" pitchFamily="34" charset="0"/>
        <a:buChar char="•"/>
        <a:defRPr sz="772" kern="1200">
          <a:solidFill>
            <a:schemeClr val="tx1"/>
          </a:solidFill>
          <a:latin typeface="+mn-lt"/>
          <a:ea typeface="+mn-ea"/>
          <a:cs typeface="+mn-cs"/>
        </a:defRPr>
      </a:lvl5pPr>
      <a:lvl6pPr marL="2772095" indent="-252009" algn="l" defTabSz="1008035"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6112" indent="-252009" algn="l" defTabSz="1008035"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80130" indent="-252009" algn="l" defTabSz="1008035"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4147" indent="-252009" algn="l" defTabSz="1008035"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fr-FR"/>
      </a:defPPr>
      <a:lvl1pPr marL="0" algn="l" defTabSz="1008035" rtl="0" eaLnBrk="1" latinLnBrk="0" hangingPunct="1">
        <a:defRPr sz="1984" kern="1200">
          <a:solidFill>
            <a:schemeClr val="tx1"/>
          </a:solidFill>
          <a:latin typeface="+mn-lt"/>
          <a:ea typeface="+mn-ea"/>
          <a:cs typeface="+mn-cs"/>
        </a:defRPr>
      </a:lvl1pPr>
      <a:lvl2pPr marL="504017" algn="l" defTabSz="1008035" rtl="0" eaLnBrk="1" latinLnBrk="0" hangingPunct="1">
        <a:defRPr sz="1984" kern="1200">
          <a:solidFill>
            <a:schemeClr val="tx1"/>
          </a:solidFill>
          <a:latin typeface="+mn-lt"/>
          <a:ea typeface="+mn-ea"/>
          <a:cs typeface="+mn-cs"/>
        </a:defRPr>
      </a:lvl2pPr>
      <a:lvl3pPr marL="1008035" algn="l" defTabSz="1008035" rtl="0" eaLnBrk="1" latinLnBrk="0" hangingPunct="1">
        <a:defRPr sz="1984" kern="1200">
          <a:solidFill>
            <a:schemeClr val="tx1"/>
          </a:solidFill>
          <a:latin typeface="+mn-lt"/>
          <a:ea typeface="+mn-ea"/>
          <a:cs typeface="+mn-cs"/>
        </a:defRPr>
      </a:lvl3pPr>
      <a:lvl4pPr marL="1512052" algn="l" defTabSz="1008035" rtl="0" eaLnBrk="1" latinLnBrk="0" hangingPunct="1">
        <a:defRPr sz="1984" kern="1200">
          <a:solidFill>
            <a:schemeClr val="tx1"/>
          </a:solidFill>
          <a:latin typeface="+mn-lt"/>
          <a:ea typeface="+mn-ea"/>
          <a:cs typeface="+mn-cs"/>
        </a:defRPr>
      </a:lvl4pPr>
      <a:lvl5pPr marL="2016069" algn="l" defTabSz="1008035" rtl="0" eaLnBrk="1" latinLnBrk="0" hangingPunct="1">
        <a:defRPr sz="1984" kern="1200">
          <a:solidFill>
            <a:schemeClr val="tx1"/>
          </a:solidFill>
          <a:latin typeface="+mn-lt"/>
          <a:ea typeface="+mn-ea"/>
          <a:cs typeface="+mn-cs"/>
        </a:defRPr>
      </a:lvl5pPr>
      <a:lvl6pPr marL="2520086" algn="l" defTabSz="1008035" rtl="0" eaLnBrk="1" latinLnBrk="0" hangingPunct="1">
        <a:defRPr sz="1984" kern="1200">
          <a:solidFill>
            <a:schemeClr val="tx1"/>
          </a:solidFill>
          <a:latin typeface="+mn-lt"/>
          <a:ea typeface="+mn-ea"/>
          <a:cs typeface="+mn-cs"/>
        </a:defRPr>
      </a:lvl6pPr>
      <a:lvl7pPr marL="3024104" algn="l" defTabSz="1008035" rtl="0" eaLnBrk="1" latinLnBrk="0" hangingPunct="1">
        <a:defRPr sz="1984" kern="1200">
          <a:solidFill>
            <a:schemeClr val="tx1"/>
          </a:solidFill>
          <a:latin typeface="+mn-lt"/>
          <a:ea typeface="+mn-ea"/>
          <a:cs typeface="+mn-cs"/>
        </a:defRPr>
      </a:lvl7pPr>
      <a:lvl8pPr marL="3528121" algn="l" defTabSz="1008035" rtl="0" eaLnBrk="1" latinLnBrk="0" hangingPunct="1">
        <a:defRPr sz="1984" kern="1200">
          <a:solidFill>
            <a:schemeClr val="tx1"/>
          </a:solidFill>
          <a:latin typeface="+mn-lt"/>
          <a:ea typeface="+mn-ea"/>
          <a:cs typeface="+mn-cs"/>
        </a:defRPr>
      </a:lvl8pPr>
      <a:lvl9pPr marL="4032138" algn="l" defTabSz="1008035"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hyperlink" Target="http://www.parcoursup.fr/"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hyperlink" Target="https://www.parcoursup.fr/index.php?desc=tchat"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hyperlink" Target="http://www.parcoursup.fr/" TargetMode="External"/><Relationship Id="rId4" Type="http://schemas.openxmlformats.org/officeDocument/2006/relationships/hyperlink" Target="http://www.terminales2020-2021.fr/"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3.png"/><Relationship Id="rId7"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9.png"/><Relationship Id="rId9"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hyperlink" Target="http://www.parcoursup.fr/" TargetMode="Externa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hyperlink" Target="http://www.messervices.etudiant.gouv.fr/"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6.jpeg"/><Relationship Id="rId4" Type="http://schemas.openxmlformats.org/officeDocument/2006/relationships/image" Target="../media/image15.png"/><Relationship Id="rId9"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328E2351-01E4-4208-B839-E869484C64F9}"/>
              </a:ext>
            </a:extLst>
          </p:cNvPr>
          <p:cNvSpPr>
            <a:spLocks noChangeArrowheads="1"/>
          </p:cNvSpPr>
          <p:nvPr/>
        </p:nvSpPr>
        <p:spPr bwMode="auto">
          <a:xfrm>
            <a:off x="1479550" y="1619250"/>
            <a:ext cx="7232650" cy="236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ctr" defTabSz="449216" hangingPunct="0">
              <a:lnSpc>
                <a:spcPct val="95000"/>
              </a:lnSpc>
              <a:buClr>
                <a:srgbClr val="000000"/>
              </a:buClr>
              <a:buSzPct val="45000"/>
              <a:buFont typeface="StarSymbol" charset="0"/>
              <a:buNone/>
              <a:defRPr/>
            </a:pPr>
            <a:r>
              <a:rPr lang="fr-FR" sz="5400" b="1" dirty="0">
                <a:solidFill>
                  <a:srgbClr val="00519E"/>
                </a:solidFill>
                <a:effectLst>
                  <a:outerShdw blurRad="38100" dist="38100" dir="2700000" algn="tl">
                    <a:srgbClr val="C0C0C0"/>
                  </a:outerShdw>
                </a:effectLst>
                <a:latin typeface="Arial" charset="0"/>
                <a:ea typeface="Lucida Sans Unicode" pitchFamily="34" charset="0"/>
              </a:rPr>
              <a:t>Être candidat</a:t>
            </a:r>
          </a:p>
          <a:p>
            <a:pPr algn="ctr" defTabSz="449216" hangingPunct="0">
              <a:lnSpc>
                <a:spcPct val="95000"/>
              </a:lnSpc>
              <a:buClr>
                <a:srgbClr val="000000"/>
              </a:buClr>
              <a:buSzPct val="45000"/>
              <a:buFont typeface="StarSymbol" charset="0"/>
              <a:buNone/>
              <a:defRPr/>
            </a:pPr>
            <a:r>
              <a:rPr lang="fr-FR" sz="5400" b="1" dirty="0">
                <a:solidFill>
                  <a:srgbClr val="00519E"/>
                </a:solidFill>
                <a:effectLst>
                  <a:outerShdw blurRad="38100" dist="38100" dir="2700000" algn="tl">
                    <a:srgbClr val="C0C0C0"/>
                  </a:outerShdw>
                </a:effectLst>
                <a:latin typeface="Arial" charset="0"/>
                <a:ea typeface="Lucida Sans Unicode" pitchFamily="34" charset="0"/>
              </a:rPr>
              <a:t> dans l’enseignement </a:t>
            </a:r>
            <a:br>
              <a:rPr lang="fr-FR" sz="5400" b="1" dirty="0">
                <a:solidFill>
                  <a:srgbClr val="00519E"/>
                </a:solidFill>
                <a:effectLst>
                  <a:outerShdw blurRad="38100" dist="38100" dir="2700000" algn="tl">
                    <a:srgbClr val="C0C0C0"/>
                  </a:outerShdw>
                </a:effectLst>
                <a:latin typeface="Arial" charset="0"/>
                <a:ea typeface="Lucida Sans Unicode" pitchFamily="34" charset="0"/>
              </a:rPr>
            </a:br>
            <a:r>
              <a:rPr lang="fr-FR" sz="5400" b="1" dirty="0">
                <a:solidFill>
                  <a:srgbClr val="00519E"/>
                </a:solidFill>
                <a:effectLst>
                  <a:outerShdw blurRad="38100" dist="38100" dir="2700000" algn="tl">
                    <a:srgbClr val="C0C0C0"/>
                  </a:outerShdw>
                </a:effectLst>
                <a:latin typeface="Arial" charset="0"/>
                <a:ea typeface="Lucida Sans Unicode" pitchFamily="34" charset="0"/>
              </a:rPr>
              <a:t>supérieur</a:t>
            </a:r>
          </a:p>
        </p:txBody>
      </p:sp>
      <p:pic>
        <p:nvPicPr>
          <p:cNvPr id="31748" name="Picture 2" descr="G:\AEFE\Services\SORES\14. SITE INTERNET\Boite à outils 2017-2018\3. Fiches thématiques\Images\Logo Parcoursup.PNG">
            <a:extLst>
              <a:ext uri="{FF2B5EF4-FFF2-40B4-BE49-F238E27FC236}">
                <a16:creationId xmlns:a16="http://schemas.microsoft.com/office/drawing/2014/main" id="{1CF18776-CB66-4F81-B72C-89EB8BA9BA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9338" y="4870450"/>
            <a:ext cx="55530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a:extLst>
              <a:ext uri="{FF2B5EF4-FFF2-40B4-BE49-F238E27FC236}">
                <a16:creationId xmlns:a16="http://schemas.microsoft.com/office/drawing/2014/main" id="{9BB764F3-62BB-4335-A6F7-0AC708509055}"/>
              </a:ext>
            </a:extLst>
          </p:cNvPr>
          <p:cNvPicPr>
            <a:picLocks noChangeAspect="1"/>
          </p:cNvPicPr>
          <p:nvPr/>
        </p:nvPicPr>
        <p:blipFill>
          <a:blip r:embed="rId4"/>
          <a:stretch>
            <a:fillRect/>
          </a:stretch>
        </p:blipFill>
        <p:spPr>
          <a:xfrm>
            <a:off x="0" y="18613"/>
            <a:ext cx="1367904" cy="1367904"/>
          </a:xfrm>
          <a:prstGeom prst="rect">
            <a:avLst/>
          </a:prstGeom>
        </p:spPr>
      </p:pic>
      <p:sp>
        <p:nvSpPr>
          <p:cNvPr id="2" name="ZoneTexte 1">
            <a:extLst>
              <a:ext uri="{FF2B5EF4-FFF2-40B4-BE49-F238E27FC236}">
                <a16:creationId xmlns:a16="http://schemas.microsoft.com/office/drawing/2014/main" id="{9A85F0E9-9E1E-4360-924D-E68C609EB12A}"/>
              </a:ext>
            </a:extLst>
          </p:cNvPr>
          <p:cNvSpPr txBox="1"/>
          <p:nvPr/>
        </p:nvSpPr>
        <p:spPr>
          <a:xfrm>
            <a:off x="5544368" y="7190343"/>
            <a:ext cx="4248472" cy="369332"/>
          </a:xfrm>
          <a:prstGeom prst="rect">
            <a:avLst/>
          </a:prstGeom>
          <a:noFill/>
        </p:spPr>
        <p:txBody>
          <a:bodyPr wrap="square" rtlCol="0">
            <a:spAutoFit/>
          </a:bodyPr>
          <a:lstStyle/>
          <a:p>
            <a:pPr algn="r"/>
            <a:r>
              <a:rPr lang="fr-FR" i="1" dirty="0">
                <a:solidFill>
                  <a:schemeClr val="tx1">
                    <a:lumMod val="50000"/>
                    <a:lumOff val="50000"/>
                  </a:schemeClr>
                </a:solidFill>
                <a:latin typeface="+mj-lt"/>
              </a:rPr>
              <a:t>Lycée Eiffel </a:t>
            </a:r>
            <a:r>
              <a:rPr lang="fr-FR" i="1">
                <a:solidFill>
                  <a:schemeClr val="tx1">
                    <a:lumMod val="50000"/>
                    <a:lumOff val="50000"/>
                  </a:schemeClr>
                </a:solidFill>
                <a:latin typeface="+mj-lt"/>
              </a:rPr>
              <a:t>– Samedi 30 Janvier </a:t>
            </a:r>
            <a:r>
              <a:rPr lang="fr-FR" i="1" dirty="0">
                <a:solidFill>
                  <a:schemeClr val="tx1">
                    <a:lumMod val="50000"/>
                    <a:lumOff val="50000"/>
                  </a:schemeClr>
                </a:solidFill>
                <a:latin typeface="+mj-lt"/>
              </a:rPr>
              <a:t>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ED67658-214A-4773-A7FC-64597F685DBE}"/>
              </a:ext>
            </a:extLst>
          </p:cNvPr>
          <p:cNvSpPr txBox="1"/>
          <p:nvPr/>
        </p:nvSpPr>
        <p:spPr>
          <a:xfrm>
            <a:off x="1655936" y="274258"/>
            <a:ext cx="7921625" cy="430213"/>
          </a:xfrm>
          <a:prstGeom prst="rect">
            <a:avLst/>
          </a:prstGeom>
          <a:solidFill>
            <a:schemeClr val="accent4">
              <a:lumMod val="20000"/>
              <a:lumOff val="80000"/>
            </a:schemeClr>
          </a:solidFill>
        </p:spPr>
        <p:style>
          <a:lnRef idx="2">
            <a:schemeClr val="accent3"/>
          </a:lnRef>
          <a:fillRef idx="1">
            <a:schemeClr val="lt1"/>
          </a:fillRef>
          <a:effectRef idx="0">
            <a:schemeClr val="accent3"/>
          </a:effectRef>
          <a:fontRef idx="minor">
            <a:schemeClr val="dk1"/>
          </a:fontRef>
        </p:style>
        <p:txBody>
          <a:bodyPr>
            <a:spAutoFit/>
          </a:bodyPr>
          <a:lstStyle/>
          <a:p>
            <a:pPr algn="ctr" defTabSz="449216">
              <a:spcBef>
                <a:spcPct val="50000"/>
              </a:spcBef>
              <a:defRPr/>
            </a:pPr>
            <a:r>
              <a:rPr lang="fr-FR" sz="2200" b="1" dirty="0">
                <a:solidFill>
                  <a:srgbClr val="526DB0">
                    <a:lumMod val="50000"/>
                  </a:srgbClr>
                </a:solidFill>
              </a:rPr>
              <a:t>Rechercher les formations souhaitées et ajouter un vœu</a:t>
            </a:r>
          </a:p>
        </p:txBody>
      </p:sp>
      <p:pic>
        <p:nvPicPr>
          <p:cNvPr id="16" name="Picture 2">
            <a:extLst>
              <a:ext uri="{FF2B5EF4-FFF2-40B4-BE49-F238E27FC236}">
                <a16:creationId xmlns:a16="http://schemas.microsoft.com/office/drawing/2014/main" id="{8F24CC4C-CDDE-4552-A31D-ECB464AE89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75581"/>
            <a:ext cx="9793739"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 3">
            <a:extLst>
              <a:ext uri="{FF2B5EF4-FFF2-40B4-BE49-F238E27FC236}">
                <a16:creationId xmlns:a16="http://schemas.microsoft.com/office/drawing/2014/main" id="{31B55B36-650E-40CC-B31E-C33AE00AE182}"/>
              </a:ext>
            </a:extLst>
          </p:cNvPr>
          <p:cNvPicPr>
            <a:picLocks noChangeAspect="1"/>
          </p:cNvPicPr>
          <p:nvPr/>
        </p:nvPicPr>
        <p:blipFill>
          <a:blip r:embed="rId4"/>
          <a:stretch>
            <a:fillRect/>
          </a:stretch>
        </p:blipFill>
        <p:spPr>
          <a:xfrm>
            <a:off x="0" y="18613"/>
            <a:ext cx="1367904" cy="1367904"/>
          </a:xfrm>
          <a:prstGeom prst="rect">
            <a:avLst/>
          </a:prstGeom>
        </p:spPr>
      </p:pic>
      <p:pic>
        <p:nvPicPr>
          <p:cNvPr id="5" name="Image 4">
            <a:extLst>
              <a:ext uri="{FF2B5EF4-FFF2-40B4-BE49-F238E27FC236}">
                <a16:creationId xmlns:a16="http://schemas.microsoft.com/office/drawing/2014/main" id="{AB0A13BE-A9BD-4592-A6A3-313B49D4513C}"/>
              </a:ext>
            </a:extLst>
          </p:cNvPr>
          <p:cNvPicPr>
            <a:picLocks noChangeAspect="1"/>
          </p:cNvPicPr>
          <p:nvPr/>
        </p:nvPicPr>
        <p:blipFill>
          <a:blip r:embed="rId5" cstate="print"/>
          <a:stretch>
            <a:fillRect/>
          </a:stretch>
        </p:blipFill>
        <p:spPr>
          <a:xfrm>
            <a:off x="8611442" y="6588149"/>
            <a:ext cx="1161232" cy="97152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8103084-14D9-42B0-9CFE-8E6D9E3E032C}"/>
              </a:ext>
            </a:extLst>
          </p:cNvPr>
          <p:cNvSpPr txBox="1"/>
          <p:nvPr/>
        </p:nvSpPr>
        <p:spPr>
          <a:xfrm>
            <a:off x="1655936" y="379503"/>
            <a:ext cx="7921625" cy="430213"/>
          </a:xfrm>
          <a:prstGeom prst="rect">
            <a:avLst/>
          </a:prstGeom>
          <a:solidFill>
            <a:schemeClr val="accent4">
              <a:lumMod val="20000"/>
              <a:lumOff val="80000"/>
            </a:schemeClr>
          </a:solidFill>
        </p:spPr>
        <p:style>
          <a:lnRef idx="2">
            <a:schemeClr val="accent3"/>
          </a:lnRef>
          <a:fillRef idx="1">
            <a:schemeClr val="lt1"/>
          </a:fillRef>
          <a:effectRef idx="0">
            <a:schemeClr val="accent3"/>
          </a:effectRef>
          <a:fontRef idx="minor">
            <a:schemeClr val="dk1"/>
          </a:fontRef>
        </p:style>
        <p:txBody>
          <a:bodyPr>
            <a:spAutoFit/>
          </a:bodyPr>
          <a:lstStyle/>
          <a:p>
            <a:pPr algn="ctr" defTabSz="449216">
              <a:spcBef>
                <a:spcPct val="50000"/>
              </a:spcBef>
              <a:defRPr/>
            </a:pPr>
            <a:r>
              <a:rPr lang="fr-FR" sz="2200" b="1" dirty="0">
                <a:solidFill>
                  <a:srgbClr val="526DB0">
                    <a:lumMod val="50000"/>
                  </a:srgbClr>
                </a:solidFill>
              </a:rPr>
              <a:t>Rechercher les formations souhaitées et ajouter un vœu</a:t>
            </a:r>
          </a:p>
        </p:txBody>
      </p:sp>
      <p:sp>
        <p:nvSpPr>
          <p:cNvPr id="4" name="Espace réservé du texte 2">
            <a:extLst>
              <a:ext uri="{FF2B5EF4-FFF2-40B4-BE49-F238E27FC236}">
                <a16:creationId xmlns:a16="http://schemas.microsoft.com/office/drawing/2014/main" id="{1D18BBD5-9050-499B-938C-635DD8CCCEEC}"/>
              </a:ext>
            </a:extLst>
          </p:cNvPr>
          <p:cNvSpPr>
            <a:spLocks noGrp="1"/>
          </p:cNvSpPr>
          <p:nvPr/>
        </p:nvSpPr>
        <p:spPr>
          <a:xfrm>
            <a:off x="143768" y="1415919"/>
            <a:ext cx="8976510" cy="531624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fr-FR" b="1" dirty="0"/>
              <a:t>Rechercher par mots clés ou critères de recherche :</a:t>
            </a:r>
            <a:endParaRPr lang="fr-FR" dirty="0"/>
          </a:p>
          <a:p>
            <a:pPr lvl="1">
              <a:defRPr/>
            </a:pPr>
            <a:r>
              <a:rPr lang="fr-FR" sz="1600" dirty="0"/>
              <a:t>Saisie de mots clés </a:t>
            </a:r>
          </a:p>
          <a:p>
            <a:pPr lvl="1">
              <a:defRPr/>
            </a:pPr>
            <a:r>
              <a:rPr lang="fr-FR" sz="1600" dirty="0"/>
              <a:t>Sélection de critères : type de formation, spécialité/mention des formations, apprentissage, internat etc.</a:t>
            </a:r>
          </a:p>
          <a:p>
            <a:pPr marL="0" indent="0">
              <a:buNone/>
              <a:defRPr/>
            </a:pPr>
            <a:endParaRPr lang="fr-FR" b="1" dirty="0"/>
          </a:p>
          <a:p>
            <a:pPr marL="0" indent="0">
              <a:buNone/>
              <a:defRPr/>
            </a:pPr>
            <a:r>
              <a:rPr lang="fr-FR" b="1" dirty="0"/>
              <a:t>Affiner le résultat de recherche </a:t>
            </a:r>
            <a:r>
              <a:rPr lang="fr-FR" b="1" u="sng" dirty="0"/>
              <a:t>en zoomant </a:t>
            </a:r>
            <a:r>
              <a:rPr lang="fr-FR" b="1" dirty="0"/>
              <a:t>sur la carte pour afficher les formations dans une zone précise</a:t>
            </a:r>
          </a:p>
          <a:p>
            <a:pPr marL="0" indent="0">
              <a:buNone/>
              <a:defRPr/>
            </a:pPr>
            <a:endParaRPr lang="fr-FR" sz="1800" b="1" dirty="0"/>
          </a:p>
          <a:p>
            <a:pPr marL="0" indent="0">
              <a:buNone/>
              <a:defRPr/>
            </a:pPr>
            <a:r>
              <a:rPr lang="fr-FR" b="1" dirty="0"/>
              <a:t>Consulter les informations pour chaque formation trouvée :</a:t>
            </a:r>
          </a:p>
          <a:p>
            <a:pPr lvl="1">
              <a:defRPr/>
            </a:pPr>
            <a:r>
              <a:rPr lang="fr-FR" sz="1600" dirty="0"/>
              <a:t>Pourcentage de candidats admis selon le type de baccalauréat en 2020</a:t>
            </a:r>
          </a:p>
          <a:p>
            <a:pPr lvl="1">
              <a:defRPr/>
            </a:pPr>
            <a:r>
              <a:rPr lang="fr-FR" sz="1600" dirty="0"/>
              <a:t>Taux d'accès en 2020, c'est à dire la proportion de candidats ayant reçu une proposition d'admission</a:t>
            </a:r>
          </a:p>
          <a:p>
            <a:pPr lvl="1">
              <a:defRPr/>
            </a:pPr>
            <a:r>
              <a:rPr lang="fr-FR" sz="1600" dirty="0"/>
              <a:t>Suggestions de formations similaires pour élargir vos choix</a:t>
            </a:r>
          </a:p>
          <a:p>
            <a:pPr lvl="1">
              <a:defRPr/>
            </a:pPr>
            <a:r>
              <a:rPr lang="fr-FR" sz="1600" b="1" dirty="0"/>
              <a:t>Lien vers la fiche détaillée de la formation</a:t>
            </a:r>
          </a:p>
        </p:txBody>
      </p:sp>
      <p:pic>
        <p:nvPicPr>
          <p:cNvPr id="5" name="Image 4">
            <a:extLst>
              <a:ext uri="{FF2B5EF4-FFF2-40B4-BE49-F238E27FC236}">
                <a16:creationId xmlns:a16="http://schemas.microsoft.com/office/drawing/2014/main" id="{19A76C46-3313-4158-92CE-7C49AC8CDFB5}"/>
              </a:ext>
            </a:extLst>
          </p:cNvPr>
          <p:cNvPicPr>
            <a:picLocks noChangeAspect="1"/>
          </p:cNvPicPr>
          <p:nvPr/>
        </p:nvPicPr>
        <p:blipFill>
          <a:blip r:embed="rId3"/>
          <a:stretch>
            <a:fillRect/>
          </a:stretch>
        </p:blipFill>
        <p:spPr>
          <a:xfrm>
            <a:off x="0" y="18613"/>
            <a:ext cx="1367904" cy="1367904"/>
          </a:xfrm>
          <a:prstGeom prst="rect">
            <a:avLst/>
          </a:prstGeom>
        </p:spPr>
      </p:pic>
      <p:pic>
        <p:nvPicPr>
          <p:cNvPr id="6" name="Image 5">
            <a:extLst>
              <a:ext uri="{FF2B5EF4-FFF2-40B4-BE49-F238E27FC236}">
                <a16:creationId xmlns:a16="http://schemas.microsoft.com/office/drawing/2014/main" id="{CF1CD79D-5D69-4C92-80EC-65BDBB1A2E7E}"/>
              </a:ext>
            </a:extLst>
          </p:cNvPr>
          <p:cNvPicPr>
            <a:picLocks noChangeAspect="1"/>
          </p:cNvPicPr>
          <p:nvPr/>
        </p:nvPicPr>
        <p:blipFill>
          <a:blip r:embed="rId4" cstate="print"/>
          <a:stretch>
            <a:fillRect/>
          </a:stretch>
        </p:blipFill>
        <p:spPr>
          <a:xfrm>
            <a:off x="8611442" y="6588149"/>
            <a:ext cx="1161232" cy="971526"/>
          </a:xfrm>
          <a:prstGeom prst="rect">
            <a:avLst/>
          </a:prstGeom>
        </p:spPr>
      </p:pic>
      <p:pic>
        <p:nvPicPr>
          <p:cNvPr id="2" name="Image 1">
            <a:extLst>
              <a:ext uri="{FF2B5EF4-FFF2-40B4-BE49-F238E27FC236}">
                <a16:creationId xmlns:a16="http://schemas.microsoft.com/office/drawing/2014/main" id="{58BB7707-12F1-4BBB-9582-A25040F9D3DF}"/>
              </a:ext>
            </a:extLst>
          </p:cNvPr>
          <p:cNvPicPr>
            <a:picLocks noChangeAspect="1"/>
          </p:cNvPicPr>
          <p:nvPr/>
        </p:nvPicPr>
        <p:blipFill>
          <a:blip r:embed="rId5" cstate="print"/>
          <a:stretch>
            <a:fillRect/>
          </a:stretch>
        </p:blipFill>
        <p:spPr>
          <a:xfrm>
            <a:off x="5760392" y="5705711"/>
            <a:ext cx="2609717" cy="136820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86DC98CA-813F-4E65-A75C-8F685FC113A5}"/>
              </a:ext>
            </a:extLst>
          </p:cNvPr>
          <p:cNvPicPr>
            <a:picLocks noChangeAspect="1"/>
          </p:cNvPicPr>
          <p:nvPr/>
        </p:nvPicPr>
        <p:blipFill>
          <a:blip r:embed="rId3" cstate="print"/>
          <a:stretch>
            <a:fillRect/>
          </a:stretch>
        </p:blipFill>
        <p:spPr>
          <a:xfrm>
            <a:off x="9024446" y="6852803"/>
            <a:ext cx="816957" cy="683494"/>
          </a:xfrm>
          <a:prstGeom prst="rect">
            <a:avLst/>
          </a:prstGeom>
        </p:spPr>
      </p:pic>
      <p:sp>
        <p:nvSpPr>
          <p:cNvPr id="3" name="ZoneTexte 2">
            <a:extLst>
              <a:ext uri="{FF2B5EF4-FFF2-40B4-BE49-F238E27FC236}">
                <a16:creationId xmlns:a16="http://schemas.microsoft.com/office/drawing/2014/main" id="{81FCC36E-ACCF-4327-B42D-B464B79894B7}"/>
              </a:ext>
            </a:extLst>
          </p:cNvPr>
          <p:cNvSpPr txBox="1"/>
          <p:nvPr/>
        </p:nvSpPr>
        <p:spPr>
          <a:xfrm>
            <a:off x="1655763" y="365125"/>
            <a:ext cx="7921625" cy="461963"/>
          </a:xfrm>
          <a:prstGeom prst="rect">
            <a:avLst/>
          </a:prstGeom>
          <a:solidFill>
            <a:schemeClr val="accent4">
              <a:lumMod val="20000"/>
              <a:lumOff val="80000"/>
            </a:schemeClr>
          </a:solidFill>
        </p:spPr>
        <p:style>
          <a:lnRef idx="2">
            <a:schemeClr val="accent3"/>
          </a:lnRef>
          <a:fillRef idx="1">
            <a:schemeClr val="lt1"/>
          </a:fillRef>
          <a:effectRef idx="0">
            <a:schemeClr val="accent3"/>
          </a:effectRef>
          <a:fontRef idx="minor">
            <a:schemeClr val="dk1"/>
          </a:fontRef>
        </p:style>
        <p:txBody>
          <a:bodyPr>
            <a:spAutoFit/>
          </a:bodyPr>
          <a:lstStyle/>
          <a:p>
            <a:pPr algn="ctr" defTabSz="449216">
              <a:spcBef>
                <a:spcPct val="50000"/>
              </a:spcBef>
              <a:defRPr/>
            </a:pPr>
            <a:r>
              <a:rPr lang="fr-FR" sz="2400" b="1" dirty="0">
                <a:solidFill>
                  <a:srgbClr val="526DB0">
                    <a:lumMod val="50000"/>
                  </a:srgbClr>
                </a:solidFill>
              </a:rPr>
              <a:t>L’essentiel sur les vœux</a:t>
            </a:r>
          </a:p>
        </p:txBody>
      </p:sp>
      <p:sp>
        <p:nvSpPr>
          <p:cNvPr id="6" name="ZoneTexte 5">
            <a:extLst>
              <a:ext uri="{FF2B5EF4-FFF2-40B4-BE49-F238E27FC236}">
                <a16:creationId xmlns:a16="http://schemas.microsoft.com/office/drawing/2014/main" id="{EFBE067C-41C2-4CF3-ACEE-FCC72C7771CC}"/>
              </a:ext>
            </a:extLst>
          </p:cNvPr>
          <p:cNvSpPr txBox="1"/>
          <p:nvPr/>
        </p:nvSpPr>
        <p:spPr>
          <a:xfrm>
            <a:off x="7483475" y="1908175"/>
            <a:ext cx="1949450" cy="55721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lIns="91430" tIns="45716" rIns="91430" bIns="45716">
            <a:spAutoFit/>
          </a:bodyPr>
          <a:lstStyle/>
          <a:p>
            <a:pPr algn="ctr" defTabSz="449216">
              <a:spcBef>
                <a:spcPct val="50000"/>
              </a:spcBef>
              <a:defRPr/>
            </a:pPr>
            <a:r>
              <a:rPr lang="fr-FR" sz="2900" b="1" dirty="0">
                <a:solidFill>
                  <a:srgbClr val="FFFFFF"/>
                </a:solidFill>
              </a:rPr>
              <a:t>10 </a:t>
            </a:r>
            <a:r>
              <a:rPr lang="fr-FR" sz="2400" b="1" dirty="0">
                <a:solidFill>
                  <a:srgbClr val="FFFFFF"/>
                </a:solidFill>
              </a:rPr>
              <a:t>vœux</a:t>
            </a:r>
          </a:p>
        </p:txBody>
      </p:sp>
      <p:sp>
        <p:nvSpPr>
          <p:cNvPr id="7" name="Rectangle à coins arrondis 6">
            <a:extLst>
              <a:ext uri="{FF2B5EF4-FFF2-40B4-BE49-F238E27FC236}">
                <a16:creationId xmlns:a16="http://schemas.microsoft.com/office/drawing/2014/main" id="{282B7EAB-3613-4D38-B49E-61F046B1B096}"/>
              </a:ext>
            </a:extLst>
          </p:cNvPr>
          <p:cNvSpPr/>
          <p:nvPr/>
        </p:nvSpPr>
        <p:spPr>
          <a:xfrm>
            <a:off x="904875" y="5148263"/>
            <a:ext cx="8280400" cy="1871662"/>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lIns="100772" tIns="50387" rIns="100772" bIns="50387" anchor="ctr"/>
          <a:lstStyle/>
          <a:p>
            <a:pPr algn="ctr" defTabSz="503868" fontAlgn="auto">
              <a:spcBef>
                <a:spcPts val="0"/>
              </a:spcBef>
              <a:spcAft>
                <a:spcPts val="0"/>
              </a:spcAft>
              <a:defRPr/>
            </a:pPr>
            <a:r>
              <a:rPr lang="fr-FR" b="1" dirty="0">
                <a:solidFill>
                  <a:srgbClr val="FFFFFF"/>
                </a:solidFill>
              </a:rPr>
              <a:t>Un vœu multiple compte pour un seul vœu parmi les 10 possibles</a:t>
            </a:r>
          </a:p>
          <a:p>
            <a:pPr algn="ctr" defTabSz="503868" fontAlgn="auto">
              <a:spcBef>
                <a:spcPts val="0"/>
              </a:spcBef>
              <a:spcAft>
                <a:spcPts val="0"/>
              </a:spcAft>
              <a:defRPr/>
            </a:pPr>
            <a:endParaRPr lang="fr-FR" b="1" dirty="0">
              <a:solidFill>
                <a:srgbClr val="FFFFFF"/>
              </a:solidFill>
            </a:endParaRPr>
          </a:p>
          <a:p>
            <a:pPr algn="ctr" defTabSz="503868" fontAlgn="auto">
              <a:spcBef>
                <a:spcPts val="0"/>
              </a:spcBef>
              <a:spcAft>
                <a:spcPts val="0"/>
              </a:spcAft>
              <a:defRPr/>
            </a:pPr>
            <a:r>
              <a:rPr lang="fr-FR" b="1" dirty="0">
                <a:solidFill>
                  <a:srgbClr val="FFFFFF"/>
                </a:solidFill>
              </a:rPr>
              <a:t>L’élève peut formuler jusqu'à 20 sous-vœux au total</a:t>
            </a:r>
          </a:p>
          <a:p>
            <a:pPr algn="ctr" defTabSz="503868" fontAlgn="auto">
              <a:spcBef>
                <a:spcPts val="0"/>
              </a:spcBef>
              <a:spcAft>
                <a:spcPts val="0"/>
              </a:spcAft>
              <a:defRPr/>
            </a:pPr>
            <a:r>
              <a:rPr lang="fr-FR" b="1" dirty="0">
                <a:solidFill>
                  <a:srgbClr val="FFFFFF"/>
                </a:solidFill>
              </a:rPr>
              <a:t> </a:t>
            </a:r>
          </a:p>
          <a:p>
            <a:pPr algn="ctr" defTabSz="503868" fontAlgn="auto">
              <a:spcBef>
                <a:spcPts val="0"/>
              </a:spcBef>
              <a:spcAft>
                <a:spcPts val="0"/>
              </a:spcAft>
              <a:defRPr/>
            </a:pPr>
            <a:r>
              <a:rPr lang="fr-FR" sz="1400" dirty="0">
                <a:solidFill>
                  <a:srgbClr val="FFFFFF"/>
                </a:solidFill>
              </a:rPr>
              <a:t>(les sous-vœux </a:t>
            </a:r>
            <a:r>
              <a:rPr lang="fr-FR" sz="1400">
                <a:solidFill>
                  <a:srgbClr val="FFFFFF"/>
                </a:solidFill>
              </a:rPr>
              <a:t>des regroupements d’écoles </a:t>
            </a:r>
            <a:r>
              <a:rPr lang="fr-FR" sz="1400" dirty="0">
                <a:solidFill>
                  <a:srgbClr val="FFFFFF"/>
                </a:solidFill>
              </a:rPr>
              <a:t>d’ingénieurs, écoles de commerce, IFSI, EFTS </a:t>
            </a:r>
            <a:r>
              <a:rPr lang="fr-FR" sz="1400">
                <a:solidFill>
                  <a:srgbClr val="FFFFFF"/>
                </a:solidFill>
              </a:rPr>
              <a:t>et PASS </a:t>
            </a:r>
            <a:r>
              <a:rPr lang="fr-FR" sz="1400" dirty="0">
                <a:solidFill>
                  <a:srgbClr val="FFFFFF"/>
                </a:solidFill>
              </a:rPr>
              <a:t>Ile de France ne sont pas pris en compte)</a:t>
            </a:r>
          </a:p>
        </p:txBody>
      </p:sp>
      <p:sp>
        <p:nvSpPr>
          <p:cNvPr id="8" name="Text Box 8">
            <a:extLst>
              <a:ext uri="{FF2B5EF4-FFF2-40B4-BE49-F238E27FC236}">
                <a16:creationId xmlns:a16="http://schemas.microsoft.com/office/drawing/2014/main" id="{0F53C61C-512F-4B31-878D-004ABA63528C}"/>
              </a:ext>
            </a:extLst>
          </p:cNvPr>
          <p:cNvSpPr txBox="1">
            <a:spLocks noChangeArrowheads="1"/>
          </p:cNvSpPr>
          <p:nvPr/>
        </p:nvSpPr>
        <p:spPr bwMode="auto">
          <a:xfrm>
            <a:off x="658813" y="1908175"/>
            <a:ext cx="6829425" cy="557213"/>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lvl1pPr eaLnBrk="0" hangingPunct="0">
              <a:spcBef>
                <a:spcPct val="20000"/>
              </a:spcBef>
              <a:tabLst>
                <a:tab pos="723900" algn="l"/>
                <a:tab pos="1447800" algn="l"/>
                <a:tab pos="2171700" algn="l"/>
                <a:tab pos="2895600" algn="l"/>
                <a:tab pos="3619500" algn="l"/>
                <a:tab pos="4343400" algn="l"/>
                <a:tab pos="5065713" algn="l"/>
                <a:tab pos="5791200" algn="l"/>
                <a:tab pos="6515100" algn="l"/>
                <a:tab pos="7235825" algn="l"/>
                <a:tab pos="7953375" algn="l"/>
                <a:tab pos="8686800" algn="l"/>
              </a:tabLst>
              <a:defRPr sz="2800" b="1">
                <a:solidFill>
                  <a:srgbClr val="505150"/>
                </a:solidFill>
                <a:latin typeface="Arial" panose="020B0604020202020204" pitchFamily="34" charset="0"/>
                <a:ea typeface="MS PGothic" panose="020B0600070205080204" pitchFamily="34" charset="-128"/>
              </a:defRPr>
            </a:lvl1pPr>
            <a:lvl2pPr marL="742950" indent="-285750" eaLnBrk="0" hangingPunct="0">
              <a:spcBef>
                <a:spcPct val="20000"/>
              </a:spcBef>
              <a:buChar char="/"/>
              <a:tabLst>
                <a:tab pos="723900" algn="l"/>
                <a:tab pos="1447800" algn="l"/>
                <a:tab pos="2171700" algn="l"/>
                <a:tab pos="2895600" algn="l"/>
                <a:tab pos="3619500" algn="l"/>
                <a:tab pos="4343400" algn="l"/>
                <a:tab pos="5065713" algn="l"/>
                <a:tab pos="5791200" algn="l"/>
                <a:tab pos="6515100" algn="l"/>
                <a:tab pos="7235825" algn="l"/>
                <a:tab pos="7953375" algn="l"/>
                <a:tab pos="8686800" algn="l"/>
              </a:tabLst>
              <a:defRPr>
                <a:solidFill>
                  <a:srgbClr val="0052A2"/>
                </a:solidFill>
                <a:latin typeface="Arial" panose="020B0604020202020204" pitchFamily="34" charset="0"/>
                <a:ea typeface="MS PGothic" panose="020B0600070205080204" pitchFamily="34" charset="-128"/>
              </a:defRPr>
            </a:lvl2pPr>
            <a:lvl3pPr marL="1143000" indent="-228600" eaLnBrk="0" hangingPunct="0">
              <a:spcBef>
                <a:spcPct val="20000"/>
              </a:spcBef>
              <a:tabLst>
                <a:tab pos="723900" algn="l"/>
                <a:tab pos="1447800" algn="l"/>
                <a:tab pos="2171700" algn="l"/>
                <a:tab pos="2895600" algn="l"/>
                <a:tab pos="3619500" algn="l"/>
                <a:tab pos="4343400" algn="l"/>
                <a:tab pos="5065713" algn="l"/>
                <a:tab pos="5791200" algn="l"/>
                <a:tab pos="6515100" algn="l"/>
                <a:tab pos="7235825" algn="l"/>
                <a:tab pos="7953375" algn="l"/>
                <a:tab pos="8686800" algn="l"/>
              </a:tabLst>
              <a:defRPr sz="15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tabLst>
                <a:tab pos="723900" algn="l"/>
                <a:tab pos="1447800" algn="l"/>
                <a:tab pos="2171700" algn="l"/>
                <a:tab pos="2895600" algn="l"/>
                <a:tab pos="3619500" algn="l"/>
                <a:tab pos="4343400" algn="l"/>
                <a:tab pos="5065713" algn="l"/>
                <a:tab pos="5791200" algn="l"/>
                <a:tab pos="6515100" algn="l"/>
                <a:tab pos="7235825" algn="l"/>
                <a:tab pos="7953375" algn="l"/>
                <a:tab pos="8686800" algn="l"/>
              </a:tabLst>
              <a:defRPr sz="13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tabLst>
                <a:tab pos="723900" algn="l"/>
                <a:tab pos="1447800" algn="l"/>
                <a:tab pos="2171700" algn="l"/>
                <a:tab pos="2895600" algn="l"/>
                <a:tab pos="3619500" algn="l"/>
                <a:tab pos="4343400" algn="l"/>
                <a:tab pos="5065713" algn="l"/>
                <a:tab pos="5791200" algn="l"/>
                <a:tab pos="6515100" algn="l"/>
                <a:tab pos="7235825" algn="l"/>
                <a:tab pos="7953375" algn="l"/>
                <a:tab pos="8686800" algn="l"/>
              </a:tabLst>
              <a:defRPr sz="1200">
                <a:solidFill>
                  <a:schemeClr val="tx1"/>
                </a:solidFill>
                <a:latin typeface="Arial" panose="020B0604020202020204" pitchFamily="34" charset="0"/>
                <a:ea typeface="MS PGothic" panose="020B0600070205080204" pitchFamily="34" charset="-128"/>
              </a:defRPr>
            </a:lvl5pPr>
            <a:lvl6pPr marL="2514600" indent="-228600" defTabSz="447675" eaLnBrk="0" fontAlgn="base" hangingPunct="0">
              <a:spcBef>
                <a:spcPct val="20000"/>
              </a:spcBef>
              <a:spcAft>
                <a:spcPct val="0"/>
              </a:spcAft>
              <a:buChar char="»"/>
              <a:tabLst>
                <a:tab pos="723900" algn="l"/>
                <a:tab pos="1447800" algn="l"/>
                <a:tab pos="2171700" algn="l"/>
                <a:tab pos="2895600" algn="l"/>
                <a:tab pos="3619500" algn="l"/>
                <a:tab pos="4343400" algn="l"/>
                <a:tab pos="5065713" algn="l"/>
                <a:tab pos="5791200" algn="l"/>
                <a:tab pos="6515100" algn="l"/>
                <a:tab pos="7235825" algn="l"/>
                <a:tab pos="7953375" algn="l"/>
                <a:tab pos="8686800" algn="l"/>
              </a:tabLst>
              <a:defRPr sz="1200">
                <a:solidFill>
                  <a:schemeClr val="tx1"/>
                </a:solidFill>
                <a:latin typeface="Arial" panose="020B0604020202020204" pitchFamily="34" charset="0"/>
                <a:ea typeface="MS PGothic" panose="020B0600070205080204" pitchFamily="34" charset="-128"/>
              </a:defRPr>
            </a:lvl6pPr>
            <a:lvl7pPr marL="2971800" indent="-228600" defTabSz="447675" eaLnBrk="0" fontAlgn="base" hangingPunct="0">
              <a:spcBef>
                <a:spcPct val="20000"/>
              </a:spcBef>
              <a:spcAft>
                <a:spcPct val="0"/>
              </a:spcAft>
              <a:buChar char="»"/>
              <a:tabLst>
                <a:tab pos="723900" algn="l"/>
                <a:tab pos="1447800" algn="l"/>
                <a:tab pos="2171700" algn="l"/>
                <a:tab pos="2895600" algn="l"/>
                <a:tab pos="3619500" algn="l"/>
                <a:tab pos="4343400" algn="l"/>
                <a:tab pos="5065713" algn="l"/>
                <a:tab pos="5791200" algn="l"/>
                <a:tab pos="6515100" algn="l"/>
                <a:tab pos="7235825" algn="l"/>
                <a:tab pos="7953375" algn="l"/>
                <a:tab pos="8686800" algn="l"/>
              </a:tabLst>
              <a:defRPr sz="1200">
                <a:solidFill>
                  <a:schemeClr val="tx1"/>
                </a:solidFill>
                <a:latin typeface="Arial" panose="020B0604020202020204" pitchFamily="34" charset="0"/>
                <a:ea typeface="MS PGothic" panose="020B0600070205080204" pitchFamily="34" charset="-128"/>
              </a:defRPr>
            </a:lvl7pPr>
            <a:lvl8pPr marL="3429000" indent="-228600" defTabSz="447675" eaLnBrk="0" fontAlgn="base" hangingPunct="0">
              <a:spcBef>
                <a:spcPct val="20000"/>
              </a:spcBef>
              <a:spcAft>
                <a:spcPct val="0"/>
              </a:spcAft>
              <a:buChar char="»"/>
              <a:tabLst>
                <a:tab pos="723900" algn="l"/>
                <a:tab pos="1447800" algn="l"/>
                <a:tab pos="2171700" algn="l"/>
                <a:tab pos="2895600" algn="l"/>
                <a:tab pos="3619500" algn="l"/>
                <a:tab pos="4343400" algn="l"/>
                <a:tab pos="5065713" algn="l"/>
                <a:tab pos="5791200" algn="l"/>
                <a:tab pos="6515100" algn="l"/>
                <a:tab pos="7235825" algn="l"/>
                <a:tab pos="7953375" algn="l"/>
                <a:tab pos="8686800" algn="l"/>
              </a:tabLst>
              <a:defRPr sz="1200">
                <a:solidFill>
                  <a:schemeClr val="tx1"/>
                </a:solidFill>
                <a:latin typeface="Arial" panose="020B0604020202020204" pitchFamily="34" charset="0"/>
                <a:ea typeface="MS PGothic" panose="020B0600070205080204" pitchFamily="34" charset="-128"/>
              </a:defRPr>
            </a:lvl8pPr>
            <a:lvl9pPr marL="3886200" indent="-228600" defTabSz="447675" eaLnBrk="0" fontAlgn="base" hangingPunct="0">
              <a:spcBef>
                <a:spcPct val="20000"/>
              </a:spcBef>
              <a:spcAft>
                <a:spcPct val="0"/>
              </a:spcAft>
              <a:buChar char="»"/>
              <a:tabLst>
                <a:tab pos="723900" algn="l"/>
                <a:tab pos="1447800" algn="l"/>
                <a:tab pos="2171700" algn="l"/>
                <a:tab pos="2895600" algn="l"/>
                <a:tab pos="3619500" algn="l"/>
                <a:tab pos="4343400" algn="l"/>
                <a:tab pos="5065713" algn="l"/>
                <a:tab pos="5791200" algn="l"/>
                <a:tab pos="6515100" algn="l"/>
                <a:tab pos="7235825" algn="l"/>
                <a:tab pos="7953375" algn="l"/>
                <a:tab pos="8686800" algn="l"/>
              </a:tabLst>
              <a:defRPr sz="1200">
                <a:solidFill>
                  <a:schemeClr val="tx1"/>
                </a:solidFill>
                <a:latin typeface="Arial" panose="020B0604020202020204" pitchFamily="34" charset="0"/>
                <a:ea typeface="MS PGothic" panose="020B0600070205080204" pitchFamily="34" charset="-128"/>
              </a:defRPr>
            </a:lvl9pPr>
          </a:lstStyle>
          <a:p>
            <a:pPr algn="ctr" eaLnBrk="1">
              <a:lnSpc>
                <a:spcPct val="50000"/>
              </a:lnSpc>
              <a:spcBef>
                <a:spcPts val="1063"/>
              </a:spcBef>
              <a:buClr>
                <a:srgbClr val="B71234"/>
              </a:buClr>
              <a:buFont typeface="Wingdings" panose="05000000000000000000" pitchFamily="2" charset="2"/>
              <a:buNone/>
            </a:pPr>
            <a:r>
              <a:rPr lang="fr-FR" altLang="fr-FR" sz="2000">
                <a:solidFill>
                  <a:srgbClr val="FFFFFF"/>
                </a:solidFill>
                <a:cs typeface="Lucida Sans Unicode" panose="020B0602030504020204" pitchFamily="34" charset="0"/>
                <a:sym typeface="Wingdings" panose="05000000000000000000" pitchFamily="2" charset="2"/>
              </a:rPr>
              <a:t>Le portail fixe le nombre de candidatures maximum à</a:t>
            </a:r>
          </a:p>
        </p:txBody>
      </p:sp>
      <p:sp>
        <p:nvSpPr>
          <p:cNvPr id="9" name="Text Box 8">
            <a:extLst>
              <a:ext uri="{FF2B5EF4-FFF2-40B4-BE49-F238E27FC236}">
                <a16:creationId xmlns:a16="http://schemas.microsoft.com/office/drawing/2014/main" id="{DDF4036C-DA32-495A-BDCD-7EAA324B9945}"/>
              </a:ext>
            </a:extLst>
          </p:cNvPr>
          <p:cNvSpPr txBox="1">
            <a:spLocks noChangeArrowheads="1"/>
          </p:cNvSpPr>
          <p:nvPr/>
        </p:nvSpPr>
        <p:spPr bwMode="auto">
          <a:xfrm>
            <a:off x="658813" y="2627313"/>
            <a:ext cx="8774112" cy="55721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lvl1pPr eaLnBrk="0" hangingPunct="0">
              <a:spcBef>
                <a:spcPct val="20000"/>
              </a:spcBef>
              <a:tabLst>
                <a:tab pos="723900" algn="l"/>
                <a:tab pos="1447800" algn="l"/>
                <a:tab pos="2171700" algn="l"/>
                <a:tab pos="2895600" algn="l"/>
                <a:tab pos="3619500" algn="l"/>
                <a:tab pos="4343400" algn="l"/>
                <a:tab pos="5065713" algn="l"/>
                <a:tab pos="5791200" algn="l"/>
                <a:tab pos="6515100" algn="l"/>
                <a:tab pos="7235825" algn="l"/>
                <a:tab pos="7953375" algn="l"/>
                <a:tab pos="8686800" algn="l"/>
              </a:tabLst>
              <a:defRPr sz="2800" b="1">
                <a:solidFill>
                  <a:srgbClr val="505150"/>
                </a:solidFill>
                <a:latin typeface="Arial" panose="020B0604020202020204" pitchFamily="34" charset="0"/>
                <a:ea typeface="MS PGothic" panose="020B0600070205080204" pitchFamily="34" charset="-128"/>
              </a:defRPr>
            </a:lvl1pPr>
            <a:lvl2pPr marL="742950" indent="-285750" eaLnBrk="0" hangingPunct="0">
              <a:spcBef>
                <a:spcPct val="20000"/>
              </a:spcBef>
              <a:buChar char="/"/>
              <a:tabLst>
                <a:tab pos="723900" algn="l"/>
                <a:tab pos="1447800" algn="l"/>
                <a:tab pos="2171700" algn="l"/>
                <a:tab pos="2895600" algn="l"/>
                <a:tab pos="3619500" algn="l"/>
                <a:tab pos="4343400" algn="l"/>
                <a:tab pos="5065713" algn="l"/>
                <a:tab pos="5791200" algn="l"/>
                <a:tab pos="6515100" algn="l"/>
                <a:tab pos="7235825" algn="l"/>
                <a:tab pos="7953375" algn="l"/>
                <a:tab pos="8686800" algn="l"/>
              </a:tabLst>
              <a:defRPr>
                <a:solidFill>
                  <a:srgbClr val="0052A2"/>
                </a:solidFill>
                <a:latin typeface="Arial" panose="020B0604020202020204" pitchFamily="34" charset="0"/>
                <a:ea typeface="MS PGothic" panose="020B0600070205080204" pitchFamily="34" charset="-128"/>
              </a:defRPr>
            </a:lvl2pPr>
            <a:lvl3pPr marL="1143000" indent="-228600" eaLnBrk="0" hangingPunct="0">
              <a:spcBef>
                <a:spcPct val="20000"/>
              </a:spcBef>
              <a:tabLst>
                <a:tab pos="723900" algn="l"/>
                <a:tab pos="1447800" algn="l"/>
                <a:tab pos="2171700" algn="l"/>
                <a:tab pos="2895600" algn="l"/>
                <a:tab pos="3619500" algn="l"/>
                <a:tab pos="4343400" algn="l"/>
                <a:tab pos="5065713" algn="l"/>
                <a:tab pos="5791200" algn="l"/>
                <a:tab pos="6515100" algn="l"/>
                <a:tab pos="7235825" algn="l"/>
                <a:tab pos="7953375" algn="l"/>
                <a:tab pos="8686800" algn="l"/>
              </a:tabLst>
              <a:defRPr sz="15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tabLst>
                <a:tab pos="723900" algn="l"/>
                <a:tab pos="1447800" algn="l"/>
                <a:tab pos="2171700" algn="l"/>
                <a:tab pos="2895600" algn="l"/>
                <a:tab pos="3619500" algn="l"/>
                <a:tab pos="4343400" algn="l"/>
                <a:tab pos="5065713" algn="l"/>
                <a:tab pos="5791200" algn="l"/>
                <a:tab pos="6515100" algn="l"/>
                <a:tab pos="7235825" algn="l"/>
                <a:tab pos="7953375" algn="l"/>
                <a:tab pos="8686800" algn="l"/>
              </a:tabLst>
              <a:defRPr sz="13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tabLst>
                <a:tab pos="723900" algn="l"/>
                <a:tab pos="1447800" algn="l"/>
                <a:tab pos="2171700" algn="l"/>
                <a:tab pos="2895600" algn="l"/>
                <a:tab pos="3619500" algn="l"/>
                <a:tab pos="4343400" algn="l"/>
                <a:tab pos="5065713" algn="l"/>
                <a:tab pos="5791200" algn="l"/>
                <a:tab pos="6515100" algn="l"/>
                <a:tab pos="7235825" algn="l"/>
                <a:tab pos="7953375" algn="l"/>
                <a:tab pos="8686800" algn="l"/>
              </a:tabLst>
              <a:defRPr sz="1200">
                <a:solidFill>
                  <a:schemeClr val="tx1"/>
                </a:solidFill>
                <a:latin typeface="Arial" panose="020B0604020202020204" pitchFamily="34" charset="0"/>
                <a:ea typeface="MS PGothic" panose="020B0600070205080204" pitchFamily="34" charset="-128"/>
              </a:defRPr>
            </a:lvl5pPr>
            <a:lvl6pPr marL="2514600" indent="-228600" defTabSz="447675" eaLnBrk="0" fontAlgn="base" hangingPunct="0">
              <a:spcBef>
                <a:spcPct val="20000"/>
              </a:spcBef>
              <a:spcAft>
                <a:spcPct val="0"/>
              </a:spcAft>
              <a:buChar char="»"/>
              <a:tabLst>
                <a:tab pos="723900" algn="l"/>
                <a:tab pos="1447800" algn="l"/>
                <a:tab pos="2171700" algn="l"/>
                <a:tab pos="2895600" algn="l"/>
                <a:tab pos="3619500" algn="l"/>
                <a:tab pos="4343400" algn="l"/>
                <a:tab pos="5065713" algn="l"/>
                <a:tab pos="5791200" algn="l"/>
                <a:tab pos="6515100" algn="l"/>
                <a:tab pos="7235825" algn="l"/>
                <a:tab pos="7953375" algn="l"/>
                <a:tab pos="8686800" algn="l"/>
              </a:tabLst>
              <a:defRPr sz="1200">
                <a:solidFill>
                  <a:schemeClr val="tx1"/>
                </a:solidFill>
                <a:latin typeface="Arial" panose="020B0604020202020204" pitchFamily="34" charset="0"/>
                <a:ea typeface="MS PGothic" panose="020B0600070205080204" pitchFamily="34" charset="-128"/>
              </a:defRPr>
            </a:lvl6pPr>
            <a:lvl7pPr marL="2971800" indent="-228600" defTabSz="447675" eaLnBrk="0" fontAlgn="base" hangingPunct="0">
              <a:spcBef>
                <a:spcPct val="20000"/>
              </a:spcBef>
              <a:spcAft>
                <a:spcPct val="0"/>
              </a:spcAft>
              <a:buChar char="»"/>
              <a:tabLst>
                <a:tab pos="723900" algn="l"/>
                <a:tab pos="1447800" algn="l"/>
                <a:tab pos="2171700" algn="l"/>
                <a:tab pos="2895600" algn="l"/>
                <a:tab pos="3619500" algn="l"/>
                <a:tab pos="4343400" algn="l"/>
                <a:tab pos="5065713" algn="l"/>
                <a:tab pos="5791200" algn="l"/>
                <a:tab pos="6515100" algn="l"/>
                <a:tab pos="7235825" algn="l"/>
                <a:tab pos="7953375" algn="l"/>
                <a:tab pos="8686800" algn="l"/>
              </a:tabLst>
              <a:defRPr sz="1200">
                <a:solidFill>
                  <a:schemeClr val="tx1"/>
                </a:solidFill>
                <a:latin typeface="Arial" panose="020B0604020202020204" pitchFamily="34" charset="0"/>
                <a:ea typeface="MS PGothic" panose="020B0600070205080204" pitchFamily="34" charset="-128"/>
              </a:defRPr>
            </a:lvl7pPr>
            <a:lvl8pPr marL="3429000" indent="-228600" defTabSz="447675" eaLnBrk="0" fontAlgn="base" hangingPunct="0">
              <a:spcBef>
                <a:spcPct val="20000"/>
              </a:spcBef>
              <a:spcAft>
                <a:spcPct val="0"/>
              </a:spcAft>
              <a:buChar char="»"/>
              <a:tabLst>
                <a:tab pos="723900" algn="l"/>
                <a:tab pos="1447800" algn="l"/>
                <a:tab pos="2171700" algn="l"/>
                <a:tab pos="2895600" algn="l"/>
                <a:tab pos="3619500" algn="l"/>
                <a:tab pos="4343400" algn="l"/>
                <a:tab pos="5065713" algn="l"/>
                <a:tab pos="5791200" algn="l"/>
                <a:tab pos="6515100" algn="l"/>
                <a:tab pos="7235825" algn="l"/>
                <a:tab pos="7953375" algn="l"/>
                <a:tab pos="8686800" algn="l"/>
              </a:tabLst>
              <a:defRPr sz="1200">
                <a:solidFill>
                  <a:schemeClr val="tx1"/>
                </a:solidFill>
                <a:latin typeface="Arial" panose="020B0604020202020204" pitchFamily="34" charset="0"/>
                <a:ea typeface="MS PGothic" panose="020B0600070205080204" pitchFamily="34" charset="-128"/>
              </a:defRPr>
            </a:lvl8pPr>
            <a:lvl9pPr marL="3886200" indent="-228600" defTabSz="447675" eaLnBrk="0" fontAlgn="base" hangingPunct="0">
              <a:spcBef>
                <a:spcPct val="20000"/>
              </a:spcBef>
              <a:spcAft>
                <a:spcPct val="0"/>
              </a:spcAft>
              <a:buChar char="»"/>
              <a:tabLst>
                <a:tab pos="723900" algn="l"/>
                <a:tab pos="1447800" algn="l"/>
                <a:tab pos="2171700" algn="l"/>
                <a:tab pos="2895600" algn="l"/>
                <a:tab pos="3619500" algn="l"/>
                <a:tab pos="4343400" algn="l"/>
                <a:tab pos="5065713" algn="l"/>
                <a:tab pos="5791200" algn="l"/>
                <a:tab pos="6515100" algn="l"/>
                <a:tab pos="7235825" algn="l"/>
                <a:tab pos="7953375" algn="l"/>
                <a:tab pos="8686800" algn="l"/>
              </a:tabLst>
              <a:defRPr sz="1200">
                <a:solidFill>
                  <a:schemeClr val="tx1"/>
                </a:solidFill>
                <a:latin typeface="Arial" panose="020B0604020202020204" pitchFamily="34" charset="0"/>
                <a:ea typeface="MS PGothic" panose="020B0600070205080204" pitchFamily="34" charset="-128"/>
              </a:defRPr>
            </a:lvl9pPr>
          </a:lstStyle>
          <a:p>
            <a:pPr algn="ctr" eaLnBrk="1">
              <a:lnSpc>
                <a:spcPct val="50000"/>
              </a:lnSpc>
              <a:spcBef>
                <a:spcPts val="1063"/>
              </a:spcBef>
              <a:buClr>
                <a:srgbClr val="B71234"/>
              </a:buClr>
              <a:buFont typeface="Wingdings" panose="05000000000000000000" pitchFamily="2" charset="2"/>
              <a:buNone/>
            </a:pPr>
            <a:r>
              <a:rPr lang="fr-FR" altLang="fr-FR" sz="2000">
                <a:solidFill>
                  <a:srgbClr val="FFFFFF"/>
                </a:solidFill>
                <a:cs typeface="Lucida Sans Unicode" panose="020B0602030504020204" pitchFamily="34" charset="0"/>
                <a:sym typeface="Wingdings" panose="05000000000000000000" pitchFamily="2" charset="2"/>
              </a:rPr>
              <a:t>Les vœux ne sont pas classés</a:t>
            </a:r>
          </a:p>
        </p:txBody>
      </p:sp>
      <p:sp>
        <p:nvSpPr>
          <p:cNvPr id="10" name="Text Box 8">
            <a:extLst>
              <a:ext uri="{FF2B5EF4-FFF2-40B4-BE49-F238E27FC236}">
                <a16:creationId xmlns:a16="http://schemas.microsoft.com/office/drawing/2014/main" id="{7B1A9900-1A3B-4D66-937F-27414437CD42}"/>
              </a:ext>
            </a:extLst>
          </p:cNvPr>
          <p:cNvSpPr txBox="1">
            <a:spLocks noChangeArrowheads="1"/>
          </p:cNvSpPr>
          <p:nvPr/>
        </p:nvSpPr>
        <p:spPr bwMode="auto">
          <a:xfrm>
            <a:off x="658813" y="3348038"/>
            <a:ext cx="8774112" cy="55721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lvl1pPr eaLnBrk="0" hangingPunct="0">
              <a:spcBef>
                <a:spcPct val="20000"/>
              </a:spcBef>
              <a:tabLst>
                <a:tab pos="723900" algn="l"/>
                <a:tab pos="1447800" algn="l"/>
                <a:tab pos="2171700" algn="l"/>
                <a:tab pos="2895600" algn="l"/>
                <a:tab pos="3619500" algn="l"/>
                <a:tab pos="4343400" algn="l"/>
                <a:tab pos="5065713" algn="l"/>
                <a:tab pos="5791200" algn="l"/>
                <a:tab pos="6515100" algn="l"/>
                <a:tab pos="7235825" algn="l"/>
                <a:tab pos="7953375" algn="l"/>
                <a:tab pos="8686800" algn="l"/>
              </a:tabLst>
              <a:defRPr sz="2800" b="1">
                <a:solidFill>
                  <a:srgbClr val="505150"/>
                </a:solidFill>
                <a:latin typeface="Arial" panose="020B0604020202020204" pitchFamily="34" charset="0"/>
                <a:ea typeface="MS PGothic" panose="020B0600070205080204" pitchFamily="34" charset="-128"/>
              </a:defRPr>
            </a:lvl1pPr>
            <a:lvl2pPr marL="742950" indent="-285750" eaLnBrk="0" hangingPunct="0">
              <a:spcBef>
                <a:spcPct val="20000"/>
              </a:spcBef>
              <a:buChar char="/"/>
              <a:tabLst>
                <a:tab pos="723900" algn="l"/>
                <a:tab pos="1447800" algn="l"/>
                <a:tab pos="2171700" algn="l"/>
                <a:tab pos="2895600" algn="l"/>
                <a:tab pos="3619500" algn="l"/>
                <a:tab pos="4343400" algn="l"/>
                <a:tab pos="5065713" algn="l"/>
                <a:tab pos="5791200" algn="l"/>
                <a:tab pos="6515100" algn="l"/>
                <a:tab pos="7235825" algn="l"/>
                <a:tab pos="7953375" algn="l"/>
                <a:tab pos="8686800" algn="l"/>
              </a:tabLst>
              <a:defRPr>
                <a:solidFill>
                  <a:srgbClr val="0052A2"/>
                </a:solidFill>
                <a:latin typeface="Arial" panose="020B0604020202020204" pitchFamily="34" charset="0"/>
                <a:ea typeface="MS PGothic" panose="020B0600070205080204" pitchFamily="34" charset="-128"/>
              </a:defRPr>
            </a:lvl2pPr>
            <a:lvl3pPr marL="1143000" indent="-228600" eaLnBrk="0" hangingPunct="0">
              <a:spcBef>
                <a:spcPct val="20000"/>
              </a:spcBef>
              <a:tabLst>
                <a:tab pos="723900" algn="l"/>
                <a:tab pos="1447800" algn="l"/>
                <a:tab pos="2171700" algn="l"/>
                <a:tab pos="2895600" algn="l"/>
                <a:tab pos="3619500" algn="l"/>
                <a:tab pos="4343400" algn="l"/>
                <a:tab pos="5065713" algn="l"/>
                <a:tab pos="5791200" algn="l"/>
                <a:tab pos="6515100" algn="l"/>
                <a:tab pos="7235825" algn="l"/>
                <a:tab pos="7953375" algn="l"/>
                <a:tab pos="8686800" algn="l"/>
              </a:tabLst>
              <a:defRPr sz="15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tabLst>
                <a:tab pos="723900" algn="l"/>
                <a:tab pos="1447800" algn="l"/>
                <a:tab pos="2171700" algn="l"/>
                <a:tab pos="2895600" algn="l"/>
                <a:tab pos="3619500" algn="l"/>
                <a:tab pos="4343400" algn="l"/>
                <a:tab pos="5065713" algn="l"/>
                <a:tab pos="5791200" algn="l"/>
                <a:tab pos="6515100" algn="l"/>
                <a:tab pos="7235825" algn="l"/>
                <a:tab pos="7953375" algn="l"/>
                <a:tab pos="8686800" algn="l"/>
              </a:tabLst>
              <a:defRPr sz="13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tabLst>
                <a:tab pos="723900" algn="l"/>
                <a:tab pos="1447800" algn="l"/>
                <a:tab pos="2171700" algn="l"/>
                <a:tab pos="2895600" algn="l"/>
                <a:tab pos="3619500" algn="l"/>
                <a:tab pos="4343400" algn="l"/>
                <a:tab pos="5065713" algn="l"/>
                <a:tab pos="5791200" algn="l"/>
                <a:tab pos="6515100" algn="l"/>
                <a:tab pos="7235825" algn="l"/>
                <a:tab pos="7953375" algn="l"/>
                <a:tab pos="8686800" algn="l"/>
              </a:tabLst>
              <a:defRPr sz="1200">
                <a:solidFill>
                  <a:schemeClr val="tx1"/>
                </a:solidFill>
                <a:latin typeface="Arial" panose="020B0604020202020204" pitchFamily="34" charset="0"/>
                <a:ea typeface="MS PGothic" panose="020B0600070205080204" pitchFamily="34" charset="-128"/>
              </a:defRPr>
            </a:lvl5pPr>
            <a:lvl6pPr marL="2514600" indent="-228600" defTabSz="447675" eaLnBrk="0" fontAlgn="base" hangingPunct="0">
              <a:spcBef>
                <a:spcPct val="20000"/>
              </a:spcBef>
              <a:spcAft>
                <a:spcPct val="0"/>
              </a:spcAft>
              <a:buChar char="»"/>
              <a:tabLst>
                <a:tab pos="723900" algn="l"/>
                <a:tab pos="1447800" algn="l"/>
                <a:tab pos="2171700" algn="l"/>
                <a:tab pos="2895600" algn="l"/>
                <a:tab pos="3619500" algn="l"/>
                <a:tab pos="4343400" algn="l"/>
                <a:tab pos="5065713" algn="l"/>
                <a:tab pos="5791200" algn="l"/>
                <a:tab pos="6515100" algn="l"/>
                <a:tab pos="7235825" algn="l"/>
                <a:tab pos="7953375" algn="l"/>
                <a:tab pos="8686800" algn="l"/>
              </a:tabLst>
              <a:defRPr sz="1200">
                <a:solidFill>
                  <a:schemeClr val="tx1"/>
                </a:solidFill>
                <a:latin typeface="Arial" panose="020B0604020202020204" pitchFamily="34" charset="0"/>
                <a:ea typeface="MS PGothic" panose="020B0600070205080204" pitchFamily="34" charset="-128"/>
              </a:defRPr>
            </a:lvl6pPr>
            <a:lvl7pPr marL="2971800" indent="-228600" defTabSz="447675" eaLnBrk="0" fontAlgn="base" hangingPunct="0">
              <a:spcBef>
                <a:spcPct val="20000"/>
              </a:spcBef>
              <a:spcAft>
                <a:spcPct val="0"/>
              </a:spcAft>
              <a:buChar char="»"/>
              <a:tabLst>
                <a:tab pos="723900" algn="l"/>
                <a:tab pos="1447800" algn="l"/>
                <a:tab pos="2171700" algn="l"/>
                <a:tab pos="2895600" algn="l"/>
                <a:tab pos="3619500" algn="l"/>
                <a:tab pos="4343400" algn="l"/>
                <a:tab pos="5065713" algn="l"/>
                <a:tab pos="5791200" algn="l"/>
                <a:tab pos="6515100" algn="l"/>
                <a:tab pos="7235825" algn="l"/>
                <a:tab pos="7953375" algn="l"/>
                <a:tab pos="8686800" algn="l"/>
              </a:tabLst>
              <a:defRPr sz="1200">
                <a:solidFill>
                  <a:schemeClr val="tx1"/>
                </a:solidFill>
                <a:latin typeface="Arial" panose="020B0604020202020204" pitchFamily="34" charset="0"/>
                <a:ea typeface="MS PGothic" panose="020B0600070205080204" pitchFamily="34" charset="-128"/>
              </a:defRPr>
            </a:lvl7pPr>
            <a:lvl8pPr marL="3429000" indent="-228600" defTabSz="447675" eaLnBrk="0" fontAlgn="base" hangingPunct="0">
              <a:spcBef>
                <a:spcPct val="20000"/>
              </a:spcBef>
              <a:spcAft>
                <a:spcPct val="0"/>
              </a:spcAft>
              <a:buChar char="»"/>
              <a:tabLst>
                <a:tab pos="723900" algn="l"/>
                <a:tab pos="1447800" algn="l"/>
                <a:tab pos="2171700" algn="l"/>
                <a:tab pos="2895600" algn="l"/>
                <a:tab pos="3619500" algn="l"/>
                <a:tab pos="4343400" algn="l"/>
                <a:tab pos="5065713" algn="l"/>
                <a:tab pos="5791200" algn="l"/>
                <a:tab pos="6515100" algn="l"/>
                <a:tab pos="7235825" algn="l"/>
                <a:tab pos="7953375" algn="l"/>
                <a:tab pos="8686800" algn="l"/>
              </a:tabLst>
              <a:defRPr sz="1200">
                <a:solidFill>
                  <a:schemeClr val="tx1"/>
                </a:solidFill>
                <a:latin typeface="Arial" panose="020B0604020202020204" pitchFamily="34" charset="0"/>
                <a:ea typeface="MS PGothic" panose="020B0600070205080204" pitchFamily="34" charset="-128"/>
              </a:defRPr>
            </a:lvl8pPr>
            <a:lvl9pPr marL="3886200" indent="-228600" defTabSz="447675" eaLnBrk="0" fontAlgn="base" hangingPunct="0">
              <a:spcBef>
                <a:spcPct val="20000"/>
              </a:spcBef>
              <a:spcAft>
                <a:spcPct val="0"/>
              </a:spcAft>
              <a:buChar char="»"/>
              <a:tabLst>
                <a:tab pos="723900" algn="l"/>
                <a:tab pos="1447800" algn="l"/>
                <a:tab pos="2171700" algn="l"/>
                <a:tab pos="2895600" algn="l"/>
                <a:tab pos="3619500" algn="l"/>
                <a:tab pos="4343400" algn="l"/>
                <a:tab pos="5065713" algn="l"/>
                <a:tab pos="5791200" algn="l"/>
                <a:tab pos="6515100" algn="l"/>
                <a:tab pos="7235825" algn="l"/>
                <a:tab pos="7953375" algn="l"/>
                <a:tab pos="8686800" algn="l"/>
              </a:tabLst>
              <a:defRPr sz="1200">
                <a:solidFill>
                  <a:schemeClr val="tx1"/>
                </a:solidFill>
                <a:latin typeface="Arial" panose="020B0604020202020204" pitchFamily="34" charset="0"/>
                <a:ea typeface="MS PGothic" panose="020B0600070205080204" pitchFamily="34" charset="-128"/>
              </a:defRPr>
            </a:lvl9pPr>
          </a:lstStyle>
          <a:p>
            <a:pPr algn="ctr" eaLnBrk="1">
              <a:lnSpc>
                <a:spcPct val="50000"/>
              </a:lnSpc>
              <a:spcBef>
                <a:spcPts val="1063"/>
              </a:spcBef>
              <a:buClr>
                <a:srgbClr val="B71234"/>
              </a:buClr>
              <a:buFont typeface="Wingdings" panose="05000000000000000000" pitchFamily="2" charset="2"/>
              <a:buNone/>
            </a:pPr>
            <a:r>
              <a:rPr lang="fr-FR" altLang="fr-FR" sz="2000" dirty="0">
                <a:solidFill>
                  <a:srgbClr val="FFFFFF"/>
                </a:solidFill>
                <a:cs typeface="Lucida Sans Unicode" panose="020B0602030504020204" pitchFamily="34" charset="0"/>
                <a:sym typeface="Wingdings" panose="05000000000000000000" pitchFamily="2" charset="2"/>
              </a:rPr>
              <a:t>Une réponse pour chaque vœu</a:t>
            </a:r>
          </a:p>
        </p:txBody>
      </p:sp>
      <p:sp>
        <p:nvSpPr>
          <p:cNvPr id="11" name="Text Box 8">
            <a:extLst>
              <a:ext uri="{FF2B5EF4-FFF2-40B4-BE49-F238E27FC236}">
                <a16:creationId xmlns:a16="http://schemas.microsoft.com/office/drawing/2014/main" id="{99A48D96-24CC-4FFA-8113-6125DEA0139C}"/>
              </a:ext>
            </a:extLst>
          </p:cNvPr>
          <p:cNvSpPr txBox="1">
            <a:spLocks noChangeArrowheads="1"/>
          </p:cNvSpPr>
          <p:nvPr/>
        </p:nvSpPr>
        <p:spPr bwMode="auto">
          <a:xfrm>
            <a:off x="658813" y="4067175"/>
            <a:ext cx="8774112" cy="5588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lvl1pPr eaLnBrk="0" hangingPunct="0">
              <a:spcBef>
                <a:spcPct val="20000"/>
              </a:spcBef>
              <a:tabLst>
                <a:tab pos="723900" algn="l"/>
                <a:tab pos="1447800" algn="l"/>
                <a:tab pos="2171700" algn="l"/>
                <a:tab pos="2895600" algn="l"/>
                <a:tab pos="3619500" algn="l"/>
                <a:tab pos="4343400" algn="l"/>
                <a:tab pos="5065713" algn="l"/>
                <a:tab pos="5791200" algn="l"/>
                <a:tab pos="6515100" algn="l"/>
                <a:tab pos="7235825" algn="l"/>
                <a:tab pos="7953375" algn="l"/>
                <a:tab pos="8686800" algn="l"/>
              </a:tabLst>
              <a:defRPr sz="2800" b="1">
                <a:solidFill>
                  <a:srgbClr val="505150"/>
                </a:solidFill>
                <a:latin typeface="Arial" panose="020B0604020202020204" pitchFamily="34" charset="0"/>
                <a:ea typeface="MS PGothic" panose="020B0600070205080204" pitchFamily="34" charset="-128"/>
              </a:defRPr>
            </a:lvl1pPr>
            <a:lvl2pPr marL="742950" indent="-285750" eaLnBrk="0" hangingPunct="0">
              <a:spcBef>
                <a:spcPct val="20000"/>
              </a:spcBef>
              <a:buChar char="/"/>
              <a:tabLst>
                <a:tab pos="723900" algn="l"/>
                <a:tab pos="1447800" algn="l"/>
                <a:tab pos="2171700" algn="l"/>
                <a:tab pos="2895600" algn="l"/>
                <a:tab pos="3619500" algn="l"/>
                <a:tab pos="4343400" algn="l"/>
                <a:tab pos="5065713" algn="l"/>
                <a:tab pos="5791200" algn="l"/>
                <a:tab pos="6515100" algn="l"/>
                <a:tab pos="7235825" algn="l"/>
                <a:tab pos="7953375" algn="l"/>
                <a:tab pos="8686800" algn="l"/>
              </a:tabLst>
              <a:defRPr>
                <a:solidFill>
                  <a:srgbClr val="0052A2"/>
                </a:solidFill>
                <a:latin typeface="Arial" panose="020B0604020202020204" pitchFamily="34" charset="0"/>
                <a:ea typeface="MS PGothic" panose="020B0600070205080204" pitchFamily="34" charset="-128"/>
              </a:defRPr>
            </a:lvl2pPr>
            <a:lvl3pPr marL="1143000" indent="-228600" eaLnBrk="0" hangingPunct="0">
              <a:spcBef>
                <a:spcPct val="20000"/>
              </a:spcBef>
              <a:tabLst>
                <a:tab pos="723900" algn="l"/>
                <a:tab pos="1447800" algn="l"/>
                <a:tab pos="2171700" algn="l"/>
                <a:tab pos="2895600" algn="l"/>
                <a:tab pos="3619500" algn="l"/>
                <a:tab pos="4343400" algn="l"/>
                <a:tab pos="5065713" algn="l"/>
                <a:tab pos="5791200" algn="l"/>
                <a:tab pos="6515100" algn="l"/>
                <a:tab pos="7235825" algn="l"/>
                <a:tab pos="7953375" algn="l"/>
                <a:tab pos="8686800" algn="l"/>
              </a:tabLst>
              <a:defRPr sz="15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tabLst>
                <a:tab pos="723900" algn="l"/>
                <a:tab pos="1447800" algn="l"/>
                <a:tab pos="2171700" algn="l"/>
                <a:tab pos="2895600" algn="l"/>
                <a:tab pos="3619500" algn="l"/>
                <a:tab pos="4343400" algn="l"/>
                <a:tab pos="5065713" algn="l"/>
                <a:tab pos="5791200" algn="l"/>
                <a:tab pos="6515100" algn="l"/>
                <a:tab pos="7235825" algn="l"/>
                <a:tab pos="7953375" algn="l"/>
                <a:tab pos="8686800" algn="l"/>
              </a:tabLst>
              <a:defRPr sz="13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tabLst>
                <a:tab pos="723900" algn="l"/>
                <a:tab pos="1447800" algn="l"/>
                <a:tab pos="2171700" algn="l"/>
                <a:tab pos="2895600" algn="l"/>
                <a:tab pos="3619500" algn="l"/>
                <a:tab pos="4343400" algn="l"/>
                <a:tab pos="5065713" algn="l"/>
                <a:tab pos="5791200" algn="l"/>
                <a:tab pos="6515100" algn="l"/>
                <a:tab pos="7235825" algn="l"/>
                <a:tab pos="7953375" algn="l"/>
                <a:tab pos="8686800" algn="l"/>
              </a:tabLst>
              <a:defRPr sz="1200">
                <a:solidFill>
                  <a:schemeClr val="tx1"/>
                </a:solidFill>
                <a:latin typeface="Arial" panose="020B0604020202020204" pitchFamily="34" charset="0"/>
                <a:ea typeface="MS PGothic" panose="020B0600070205080204" pitchFamily="34" charset="-128"/>
              </a:defRPr>
            </a:lvl5pPr>
            <a:lvl6pPr marL="2514600" indent="-228600" defTabSz="447675" eaLnBrk="0" fontAlgn="base" hangingPunct="0">
              <a:spcBef>
                <a:spcPct val="20000"/>
              </a:spcBef>
              <a:spcAft>
                <a:spcPct val="0"/>
              </a:spcAft>
              <a:buChar char="»"/>
              <a:tabLst>
                <a:tab pos="723900" algn="l"/>
                <a:tab pos="1447800" algn="l"/>
                <a:tab pos="2171700" algn="l"/>
                <a:tab pos="2895600" algn="l"/>
                <a:tab pos="3619500" algn="l"/>
                <a:tab pos="4343400" algn="l"/>
                <a:tab pos="5065713" algn="l"/>
                <a:tab pos="5791200" algn="l"/>
                <a:tab pos="6515100" algn="l"/>
                <a:tab pos="7235825" algn="l"/>
                <a:tab pos="7953375" algn="l"/>
                <a:tab pos="8686800" algn="l"/>
              </a:tabLst>
              <a:defRPr sz="1200">
                <a:solidFill>
                  <a:schemeClr val="tx1"/>
                </a:solidFill>
                <a:latin typeface="Arial" panose="020B0604020202020204" pitchFamily="34" charset="0"/>
                <a:ea typeface="MS PGothic" panose="020B0600070205080204" pitchFamily="34" charset="-128"/>
              </a:defRPr>
            </a:lvl6pPr>
            <a:lvl7pPr marL="2971800" indent="-228600" defTabSz="447675" eaLnBrk="0" fontAlgn="base" hangingPunct="0">
              <a:spcBef>
                <a:spcPct val="20000"/>
              </a:spcBef>
              <a:spcAft>
                <a:spcPct val="0"/>
              </a:spcAft>
              <a:buChar char="»"/>
              <a:tabLst>
                <a:tab pos="723900" algn="l"/>
                <a:tab pos="1447800" algn="l"/>
                <a:tab pos="2171700" algn="l"/>
                <a:tab pos="2895600" algn="l"/>
                <a:tab pos="3619500" algn="l"/>
                <a:tab pos="4343400" algn="l"/>
                <a:tab pos="5065713" algn="l"/>
                <a:tab pos="5791200" algn="l"/>
                <a:tab pos="6515100" algn="l"/>
                <a:tab pos="7235825" algn="l"/>
                <a:tab pos="7953375" algn="l"/>
                <a:tab pos="8686800" algn="l"/>
              </a:tabLst>
              <a:defRPr sz="1200">
                <a:solidFill>
                  <a:schemeClr val="tx1"/>
                </a:solidFill>
                <a:latin typeface="Arial" panose="020B0604020202020204" pitchFamily="34" charset="0"/>
                <a:ea typeface="MS PGothic" panose="020B0600070205080204" pitchFamily="34" charset="-128"/>
              </a:defRPr>
            </a:lvl7pPr>
            <a:lvl8pPr marL="3429000" indent="-228600" defTabSz="447675" eaLnBrk="0" fontAlgn="base" hangingPunct="0">
              <a:spcBef>
                <a:spcPct val="20000"/>
              </a:spcBef>
              <a:spcAft>
                <a:spcPct val="0"/>
              </a:spcAft>
              <a:buChar char="»"/>
              <a:tabLst>
                <a:tab pos="723900" algn="l"/>
                <a:tab pos="1447800" algn="l"/>
                <a:tab pos="2171700" algn="l"/>
                <a:tab pos="2895600" algn="l"/>
                <a:tab pos="3619500" algn="l"/>
                <a:tab pos="4343400" algn="l"/>
                <a:tab pos="5065713" algn="l"/>
                <a:tab pos="5791200" algn="l"/>
                <a:tab pos="6515100" algn="l"/>
                <a:tab pos="7235825" algn="l"/>
                <a:tab pos="7953375" algn="l"/>
                <a:tab pos="8686800" algn="l"/>
              </a:tabLst>
              <a:defRPr sz="1200">
                <a:solidFill>
                  <a:schemeClr val="tx1"/>
                </a:solidFill>
                <a:latin typeface="Arial" panose="020B0604020202020204" pitchFamily="34" charset="0"/>
                <a:ea typeface="MS PGothic" panose="020B0600070205080204" pitchFamily="34" charset="-128"/>
              </a:defRPr>
            </a:lvl8pPr>
            <a:lvl9pPr marL="3886200" indent="-228600" defTabSz="447675" eaLnBrk="0" fontAlgn="base" hangingPunct="0">
              <a:spcBef>
                <a:spcPct val="20000"/>
              </a:spcBef>
              <a:spcAft>
                <a:spcPct val="0"/>
              </a:spcAft>
              <a:buChar char="»"/>
              <a:tabLst>
                <a:tab pos="723900" algn="l"/>
                <a:tab pos="1447800" algn="l"/>
                <a:tab pos="2171700" algn="l"/>
                <a:tab pos="2895600" algn="l"/>
                <a:tab pos="3619500" algn="l"/>
                <a:tab pos="4343400" algn="l"/>
                <a:tab pos="5065713" algn="l"/>
                <a:tab pos="5791200" algn="l"/>
                <a:tab pos="6515100" algn="l"/>
                <a:tab pos="7235825" algn="l"/>
                <a:tab pos="7953375" algn="l"/>
                <a:tab pos="8686800" algn="l"/>
              </a:tabLst>
              <a:defRPr sz="1200">
                <a:solidFill>
                  <a:schemeClr val="tx1"/>
                </a:solidFill>
                <a:latin typeface="Arial" panose="020B0604020202020204" pitchFamily="34" charset="0"/>
                <a:ea typeface="MS PGothic" panose="020B0600070205080204" pitchFamily="34" charset="-128"/>
              </a:defRPr>
            </a:lvl9pPr>
          </a:lstStyle>
          <a:p>
            <a:pPr algn="ctr" eaLnBrk="1">
              <a:lnSpc>
                <a:spcPct val="50000"/>
              </a:lnSpc>
              <a:spcBef>
                <a:spcPts val="1063"/>
              </a:spcBef>
              <a:buClr>
                <a:srgbClr val="B71234"/>
              </a:buClr>
              <a:buFont typeface="Wingdings" panose="05000000000000000000" pitchFamily="2" charset="2"/>
              <a:buNone/>
            </a:pPr>
            <a:r>
              <a:rPr lang="fr-FR" altLang="fr-FR" sz="2000" dirty="0">
                <a:solidFill>
                  <a:srgbClr val="FFFFFF"/>
                </a:solidFill>
                <a:cs typeface="Lucida Sans Unicode" panose="020B0602030504020204" pitchFamily="34" charset="0"/>
                <a:sym typeface="Wingdings" panose="05000000000000000000" pitchFamily="2" charset="2"/>
              </a:rPr>
              <a:t>Possibilités de vœux multiples</a:t>
            </a:r>
          </a:p>
        </p:txBody>
      </p:sp>
      <p:pic>
        <p:nvPicPr>
          <p:cNvPr id="12" name="Image 11">
            <a:extLst>
              <a:ext uri="{FF2B5EF4-FFF2-40B4-BE49-F238E27FC236}">
                <a16:creationId xmlns:a16="http://schemas.microsoft.com/office/drawing/2014/main" id="{B1529ECA-2D0A-4D53-B45D-C735C8CDBFF8}"/>
              </a:ext>
            </a:extLst>
          </p:cNvPr>
          <p:cNvPicPr>
            <a:picLocks noChangeAspect="1"/>
          </p:cNvPicPr>
          <p:nvPr/>
        </p:nvPicPr>
        <p:blipFill>
          <a:blip r:embed="rId4"/>
          <a:stretch>
            <a:fillRect/>
          </a:stretch>
        </p:blipFill>
        <p:spPr>
          <a:xfrm>
            <a:off x="0" y="18613"/>
            <a:ext cx="1367904" cy="13679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C6B7B3CB-E3BA-F74C-AB76-86EFC5843CD6}" type="slidenum">
              <a:rPr lang="fr-FR" smtClean="0"/>
              <a:pPr/>
              <a:t>13</a:t>
            </a:fld>
            <a:endParaRPr lang="fr-FR" dirty="0"/>
          </a:p>
        </p:txBody>
      </p:sp>
      <p:sp>
        <p:nvSpPr>
          <p:cNvPr id="4" name="Espace réservé du texte 6"/>
          <p:cNvSpPr txBox="1">
            <a:spLocks/>
          </p:cNvSpPr>
          <p:nvPr/>
        </p:nvSpPr>
        <p:spPr>
          <a:xfrm>
            <a:off x="245366" y="1667511"/>
            <a:ext cx="9360754" cy="4800545"/>
          </a:xfrm>
          <a:prstGeom prst="rect">
            <a:avLst/>
          </a:prstGeom>
        </p:spPr>
        <p:txBody>
          <a:bodyPr wrap="square">
            <a:sp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fr-FR" sz="2205" b="1" dirty="0">
              <a:solidFill>
                <a:srgbClr val="F28E65"/>
              </a:solidFill>
            </a:endParaRPr>
          </a:p>
          <a:p>
            <a:pPr algn="just"/>
            <a:r>
              <a:rPr lang="fr-FR" sz="2205" b="1" dirty="0">
                <a:solidFill>
                  <a:srgbClr val="F28E65"/>
                </a:solidFill>
              </a:rPr>
              <a:t>Chaque formation dispose d’un référent handicap </a:t>
            </a:r>
            <a:r>
              <a:rPr lang="fr-FR" sz="1984" dirty="0"/>
              <a:t>pour informer les familles sur les aménagements possibles</a:t>
            </a:r>
          </a:p>
          <a:p>
            <a:pPr algn="just"/>
            <a:endParaRPr lang="fr-FR" sz="1984" dirty="0"/>
          </a:p>
          <a:p>
            <a:r>
              <a:rPr lang="fr-FR" sz="2205" b="1" dirty="0">
                <a:solidFill>
                  <a:srgbClr val="F28E65"/>
                </a:solidFill>
              </a:rPr>
              <a:t>Le lycéen peut renseigner une fiche de liaison </a:t>
            </a:r>
            <a:r>
              <a:rPr lang="fr-FR" sz="1984" dirty="0"/>
              <a:t>pour préciser les accompagnements dont il a bénéficié pendant son parcours. Cette fiche, remplie en deux étapes, est </a:t>
            </a:r>
            <a:r>
              <a:rPr lang="fr-FR" sz="1984" b="1" u="sng" dirty="0"/>
              <a:t>facultative</a:t>
            </a:r>
            <a:r>
              <a:rPr lang="fr-FR" sz="1984" dirty="0"/>
              <a:t>. Elle n’est pas transmise aux formations et ne sera donc pas utilisée pour l’examen des vœux.</a:t>
            </a:r>
          </a:p>
          <a:p>
            <a:endParaRPr lang="fr-FR" sz="1984" dirty="0"/>
          </a:p>
          <a:p>
            <a:r>
              <a:rPr lang="fr-FR" sz="2000" b="1" dirty="0">
                <a:solidFill>
                  <a:srgbClr val="F28E65"/>
                </a:solidFill>
              </a:rPr>
              <a:t>A partir du 27 mai 2021, le candidat peut demander au recteur le réexamen de son dossier </a:t>
            </a:r>
            <a:r>
              <a:rPr lang="fr-FR" sz="2000" dirty="0">
                <a:solidFill>
                  <a:srgbClr val="0C5076"/>
                </a:solidFill>
              </a:rPr>
              <a:t>(via la rubrique « contact » dans Parcoursup) s’il ne trouve pas de formation adaptée à ses besoins spécifiques et que sa situation justifie une inscription dans un établissement situé dans une zone géographique déterminée. </a:t>
            </a:r>
            <a:endParaRPr lang="fr-FR" sz="2000" dirty="0">
              <a:solidFill>
                <a:srgbClr val="0C5076"/>
              </a:solidFill>
              <a:cs typeface="Arial"/>
            </a:endParaRPr>
          </a:p>
        </p:txBody>
      </p:sp>
      <p:sp>
        <p:nvSpPr>
          <p:cNvPr id="5" name="ZoneTexte 4">
            <a:extLst>
              <a:ext uri="{FF2B5EF4-FFF2-40B4-BE49-F238E27FC236}">
                <a16:creationId xmlns:a16="http://schemas.microsoft.com/office/drawing/2014/main" id="{E8897C8F-8289-4F13-BD5B-A86013789B0F}"/>
              </a:ext>
            </a:extLst>
          </p:cNvPr>
          <p:cNvSpPr txBox="1"/>
          <p:nvPr/>
        </p:nvSpPr>
        <p:spPr>
          <a:xfrm>
            <a:off x="1583928" y="467469"/>
            <a:ext cx="7921625" cy="830997"/>
          </a:xfrm>
          <a:prstGeom prst="rect">
            <a:avLst/>
          </a:prstGeom>
          <a:solidFill>
            <a:schemeClr val="accent4">
              <a:lumMod val="20000"/>
              <a:lumOff val="80000"/>
            </a:schemeClr>
          </a:solidFill>
        </p:spPr>
        <p:style>
          <a:lnRef idx="2">
            <a:schemeClr val="accent3"/>
          </a:lnRef>
          <a:fillRef idx="1">
            <a:schemeClr val="lt1"/>
          </a:fillRef>
          <a:effectRef idx="0">
            <a:schemeClr val="accent3"/>
          </a:effectRef>
          <a:fontRef idx="minor">
            <a:schemeClr val="dk1"/>
          </a:fontRef>
        </p:style>
        <p:txBody>
          <a:bodyPr>
            <a:spAutoFit/>
          </a:bodyPr>
          <a:lstStyle/>
          <a:p>
            <a:pPr algn="ctr" defTabSz="449216">
              <a:spcBef>
                <a:spcPct val="50000"/>
              </a:spcBef>
              <a:defRPr/>
            </a:pPr>
            <a:r>
              <a:rPr lang="fr-FR" sz="2400" b="1" dirty="0">
                <a:solidFill>
                  <a:srgbClr val="526DB0">
                    <a:lumMod val="50000"/>
                  </a:srgbClr>
                </a:solidFill>
              </a:rPr>
              <a:t>Elèves en situation de handicap                                 ou maladie invalidante</a:t>
            </a:r>
          </a:p>
        </p:txBody>
      </p:sp>
      <p:pic>
        <p:nvPicPr>
          <p:cNvPr id="7" name="Image 6">
            <a:extLst>
              <a:ext uri="{FF2B5EF4-FFF2-40B4-BE49-F238E27FC236}">
                <a16:creationId xmlns:a16="http://schemas.microsoft.com/office/drawing/2014/main" id="{2B47A071-15B6-4F62-B9FF-34053D94F2EE}"/>
              </a:ext>
            </a:extLst>
          </p:cNvPr>
          <p:cNvPicPr>
            <a:picLocks noChangeAspect="1"/>
          </p:cNvPicPr>
          <p:nvPr/>
        </p:nvPicPr>
        <p:blipFill>
          <a:blip r:embed="rId2"/>
          <a:stretch>
            <a:fillRect/>
          </a:stretch>
        </p:blipFill>
        <p:spPr>
          <a:xfrm>
            <a:off x="0" y="18613"/>
            <a:ext cx="1367904" cy="1367904"/>
          </a:xfrm>
          <a:prstGeom prst="rect">
            <a:avLst/>
          </a:prstGeom>
        </p:spPr>
      </p:pic>
      <p:pic>
        <p:nvPicPr>
          <p:cNvPr id="6" name="Image 5">
            <a:extLst>
              <a:ext uri="{FF2B5EF4-FFF2-40B4-BE49-F238E27FC236}">
                <a16:creationId xmlns:a16="http://schemas.microsoft.com/office/drawing/2014/main" id="{4A74CD5F-9F83-473A-A34C-BB4C686BA23D}"/>
              </a:ext>
            </a:extLst>
          </p:cNvPr>
          <p:cNvPicPr>
            <a:picLocks noChangeAspect="1"/>
          </p:cNvPicPr>
          <p:nvPr/>
        </p:nvPicPr>
        <p:blipFill>
          <a:blip r:embed="rId3" cstate="print"/>
          <a:stretch>
            <a:fillRect/>
          </a:stretch>
        </p:blipFill>
        <p:spPr>
          <a:xfrm>
            <a:off x="8611442" y="6588149"/>
            <a:ext cx="1161232" cy="971526"/>
          </a:xfrm>
          <a:prstGeom prst="rect">
            <a:avLst/>
          </a:prstGeom>
        </p:spPr>
      </p:pic>
    </p:spTree>
    <p:extLst>
      <p:ext uri="{BB962C8B-B14F-4D97-AF65-F5344CB8AC3E}">
        <p14:creationId xmlns:p14="http://schemas.microsoft.com/office/powerpoint/2010/main" val="1413663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E7324621-9B1E-400D-BD1C-77EC3ED88743}"/>
              </a:ext>
            </a:extLst>
          </p:cNvPr>
          <p:cNvPicPr>
            <a:picLocks noChangeAspect="1"/>
          </p:cNvPicPr>
          <p:nvPr/>
        </p:nvPicPr>
        <p:blipFill>
          <a:blip r:embed="rId3"/>
          <a:stretch>
            <a:fillRect/>
          </a:stretch>
        </p:blipFill>
        <p:spPr>
          <a:xfrm>
            <a:off x="0" y="18613"/>
            <a:ext cx="1367904" cy="1367904"/>
          </a:xfrm>
          <a:prstGeom prst="rect">
            <a:avLst/>
          </a:prstGeom>
        </p:spPr>
      </p:pic>
      <p:sp>
        <p:nvSpPr>
          <p:cNvPr id="3" name="ZoneTexte 2">
            <a:extLst>
              <a:ext uri="{FF2B5EF4-FFF2-40B4-BE49-F238E27FC236}">
                <a16:creationId xmlns:a16="http://schemas.microsoft.com/office/drawing/2014/main" id="{DFD275BA-E776-4B32-8531-EEB7B432566E}"/>
              </a:ext>
            </a:extLst>
          </p:cNvPr>
          <p:cNvSpPr txBox="1"/>
          <p:nvPr/>
        </p:nvSpPr>
        <p:spPr>
          <a:xfrm>
            <a:off x="1871663" y="107950"/>
            <a:ext cx="7848600" cy="430213"/>
          </a:xfrm>
          <a:prstGeom prst="rect">
            <a:avLst/>
          </a:prstGeom>
          <a:solidFill>
            <a:schemeClr val="accent4">
              <a:lumMod val="20000"/>
              <a:lumOff val="80000"/>
            </a:schemeClr>
          </a:solidFill>
        </p:spPr>
        <p:style>
          <a:lnRef idx="2">
            <a:schemeClr val="accent3"/>
          </a:lnRef>
          <a:fillRef idx="1">
            <a:schemeClr val="lt1"/>
          </a:fillRef>
          <a:effectRef idx="0">
            <a:schemeClr val="accent3"/>
          </a:effectRef>
          <a:fontRef idx="minor">
            <a:schemeClr val="dk1"/>
          </a:fontRef>
        </p:style>
        <p:txBody>
          <a:bodyPr>
            <a:spAutoFit/>
          </a:bodyPr>
          <a:lstStyle/>
          <a:p>
            <a:pPr algn="ctr" defTabSz="449216">
              <a:spcBef>
                <a:spcPct val="50000"/>
              </a:spcBef>
              <a:defRPr/>
            </a:pPr>
            <a:r>
              <a:rPr lang="fr-FR" sz="2200" b="1" dirty="0">
                <a:solidFill>
                  <a:srgbClr val="526DB0">
                    <a:lumMod val="50000"/>
                  </a:srgbClr>
                </a:solidFill>
              </a:rPr>
              <a:t>Confirmation des vœux et constitution des dossiers</a:t>
            </a:r>
          </a:p>
        </p:txBody>
      </p:sp>
      <p:sp>
        <p:nvSpPr>
          <p:cNvPr id="17" name="Rectangle à coins arrondis 16">
            <a:extLst>
              <a:ext uri="{FF2B5EF4-FFF2-40B4-BE49-F238E27FC236}">
                <a16:creationId xmlns:a16="http://schemas.microsoft.com/office/drawing/2014/main" id="{23EFCB5C-310C-4CB8-8238-76376E089CAA}"/>
              </a:ext>
            </a:extLst>
          </p:cNvPr>
          <p:cNvSpPr/>
          <p:nvPr/>
        </p:nvSpPr>
        <p:spPr>
          <a:xfrm>
            <a:off x="1871663" y="684213"/>
            <a:ext cx="7848600" cy="525462"/>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lIns="100761" tIns="50382" rIns="100761" bIns="50382" anchor="ctr"/>
          <a:lstStyle/>
          <a:p>
            <a:pPr algn="ctr" defTabSz="503816" fontAlgn="auto">
              <a:spcBef>
                <a:spcPts val="0"/>
              </a:spcBef>
              <a:spcAft>
                <a:spcPts val="0"/>
              </a:spcAft>
              <a:defRPr/>
            </a:pPr>
            <a:r>
              <a:rPr lang="fr-FR" b="1" dirty="0">
                <a:solidFill>
                  <a:schemeClr val="bg1"/>
                </a:solidFill>
              </a:rPr>
              <a:t>Du 20 janvier au 08 avril 2021 </a:t>
            </a:r>
          </a:p>
        </p:txBody>
      </p:sp>
      <p:sp>
        <p:nvSpPr>
          <p:cNvPr id="2" name="ZoneTexte 1">
            <a:extLst>
              <a:ext uri="{FF2B5EF4-FFF2-40B4-BE49-F238E27FC236}">
                <a16:creationId xmlns:a16="http://schemas.microsoft.com/office/drawing/2014/main" id="{CE97DE56-53D0-4E0C-9E38-883674AC5911}"/>
              </a:ext>
            </a:extLst>
          </p:cNvPr>
          <p:cNvSpPr txBox="1"/>
          <p:nvPr/>
        </p:nvSpPr>
        <p:spPr>
          <a:xfrm>
            <a:off x="71438" y="2484438"/>
            <a:ext cx="4392612" cy="3630612"/>
          </a:xfrm>
          <a:prstGeom prst="rect">
            <a:avLst/>
          </a:prstGeom>
          <a:noFill/>
        </p:spPr>
        <p:style>
          <a:lnRef idx="2">
            <a:schemeClr val="accent3"/>
          </a:lnRef>
          <a:fillRef idx="1">
            <a:schemeClr val="lt1"/>
          </a:fillRef>
          <a:effectRef idx="0">
            <a:schemeClr val="accent3"/>
          </a:effectRef>
          <a:fontRef idx="minor">
            <a:schemeClr val="dk1"/>
          </a:fontRef>
        </p:style>
        <p:txBody>
          <a:bodyPr>
            <a:spAutoFit/>
          </a:bodyPr>
          <a:lstStyle/>
          <a:p>
            <a:pPr marL="285750" indent="-285750" defTabSz="449170">
              <a:spcBef>
                <a:spcPct val="50000"/>
              </a:spcBef>
              <a:buFont typeface="Wingdings" panose="05000000000000000000" pitchFamily="2" charset="2"/>
              <a:buChar char="ü"/>
              <a:defRPr/>
            </a:pPr>
            <a:r>
              <a:rPr lang="fr-FR" dirty="0"/>
              <a:t>Les vœux doivent être validés</a:t>
            </a:r>
          </a:p>
          <a:p>
            <a:pPr marL="285750" indent="-285750" defTabSz="449170">
              <a:spcBef>
                <a:spcPct val="50000"/>
              </a:spcBef>
              <a:buFont typeface="Wingdings" panose="05000000000000000000" pitchFamily="2" charset="2"/>
              <a:buChar char="ü"/>
              <a:defRPr/>
            </a:pPr>
            <a:r>
              <a:rPr lang="fr-FR" dirty="0"/>
              <a:t>Le dossier doit être complet</a:t>
            </a:r>
          </a:p>
          <a:p>
            <a:pPr marL="285750" indent="-285750" defTabSz="449170">
              <a:spcBef>
                <a:spcPct val="50000"/>
              </a:spcBef>
              <a:buFont typeface="Wingdings" panose="05000000000000000000" pitchFamily="2" charset="2"/>
              <a:buChar char="ü"/>
              <a:defRPr/>
            </a:pPr>
            <a:r>
              <a:rPr lang="fr-FR" dirty="0"/>
              <a:t>Saisie obligatoire du </a:t>
            </a:r>
            <a:r>
              <a:rPr lang="fr-FR" b="1" dirty="0"/>
              <a:t>projet de formation motivé </a:t>
            </a:r>
            <a:r>
              <a:rPr lang="fr-FR" dirty="0"/>
              <a:t>pour chaque vœu </a:t>
            </a:r>
            <a:r>
              <a:rPr lang="fr-FR" sz="1400" dirty="0"/>
              <a:t>(1500 caractères maximum)</a:t>
            </a:r>
          </a:p>
          <a:p>
            <a:pPr marL="285750" indent="-285750" defTabSz="449170">
              <a:spcBef>
                <a:spcPct val="50000"/>
              </a:spcBef>
              <a:buFont typeface="Wingdings" panose="05000000000000000000" pitchFamily="2" charset="2"/>
              <a:buChar char="ü"/>
              <a:defRPr/>
            </a:pPr>
            <a:r>
              <a:rPr lang="fr-FR" dirty="0"/>
              <a:t>D’autres éléments peuvent être demandés par les formations du supérieur </a:t>
            </a:r>
            <a:r>
              <a:rPr lang="fr-FR" sz="1400" dirty="0"/>
              <a:t>(dossier artistique, questionnaire d’auto-évaluation …)</a:t>
            </a:r>
          </a:p>
          <a:p>
            <a:pPr marL="285750" indent="-285750" defTabSz="449170">
              <a:spcBef>
                <a:spcPct val="50000"/>
              </a:spcBef>
              <a:buFont typeface="Wingdings" panose="05000000000000000000" pitchFamily="2" charset="2"/>
              <a:buChar char="ü"/>
              <a:defRPr/>
            </a:pPr>
            <a:r>
              <a:rPr lang="fr-FR" dirty="0"/>
              <a:t>Le candidat peut demander une césure</a:t>
            </a:r>
            <a:endParaRPr lang="fr-FR" sz="1400" dirty="0"/>
          </a:p>
        </p:txBody>
      </p:sp>
      <p:sp>
        <p:nvSpPr>
          <p:cNvPr id="19" name="ZoneTexte 18">
            <a:extLst>
              <a:ext uri="{FF2B5EF4-FFF2-40B4-BE49-F238E27FC236}">
                <a16:creationId xmlns:a16="http://schemas.microsoft.com/office/drawing/2014/main" id="{BE181EB7-D088-4694-891B-F0BAB3A93E63}"/>
              </a:ext>
            </a:extLst>
          </p:cNvPr>
          <p:cNvSpPr txBox="1"/>
          <p:nvPr/>
        </p:nvSpPr>
        <p:spPr>
          <a:xfrm>
            <a:off x="1367904" y="1331913"/>
            <a:ext cx="8352359" cy="400050"/>
          </a:xfrm>
          <a:prstGeom prst="rect">
            <a:avLst/>
          </a:prstGeom>
          <a:noFill/>
        </p:spPr>
        <p:style>
          <a:lnRef idx="2">
            <a:schemeClr val="accent5"/>
          </a:lnRef>
          <a:fillRef idx="1">
            <a:schemeClr val="lt1"/>
          </a:fillRef>
          <a:effectRef idx="0">
            <a:schemeClr val="accent5"/>
          </a:effectRef>
          <a:fontRef idx="minor">
            <a:schemeClr val="dk1"/>
          </a:fontRef>
        </p:style>
        <p:txBody>
          <a:bodyPr wrap="square">
            <a:spAutoFit/>
          </a:bodyPr>
          <a:lstStyle/>
          <a:p>
            <a:pPr algn="ctr" defTabSz="449170">
              <a:spcBef>
                <a:spcPct val="50000"/>
              </a:spcBef>
              <a:defRPr/>
            </a:pPr>
            <a:r>
              <a:rPr lang="fr-FR" sz="2000" dirty="0"/>
              <a:t>Aucun vœu</a:t>
            </a:r>
            <a:r>
              <a:rPr lang="fr-FR" sz="1400" dirty="0"/>
              <a:t>*</a:t>
            </a:r>
            <a:r>
              <a:rPr lang="fr-FR" sz="2000" dirty="0"/>
              <a:t> ne peut être ajouté après le 11 mars</a:t>
            </a:r>
            <a:endParaRPr lang="fr-FR" dirty="0"/>
          </a:p>
        </p:txBody>
      </p:sp>
      <p:sp>
        <p:nvSpPr>
          <p:cNvPr id="4" name="ZoneTexte 3">
            <a:extLst>
              <a:ext uri="{FF2B5EF4-FFF2-40B4-BE49-F238E27FC236}">
                <a16:creationId xmlns:a16="http://schemas.microsoft.com/office/drawing/2014/main" id="{0962AE77-3ACC-443A-9E1F-529506B10DD8}"/>
              </a:ext>
            </a:extLst>
          </p:cNvPr>
          <p:cNvSpPr txBox="1">
            <a:spLocks noChangeArrowheads="1"/>
          </p:cNvSpPr>
          <p:nvPr/>
        </p:nvSpPr>
        <p:spPr bwMode="auto">
          <a:xfrm>
            <a:off x="625475" y="7262813"/>
            <a:ext cx="17510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fr-FR" altLang="fr-FR" sz="1100"/>
              <a:t>*pour la phase principale</a:t>
            </a:r>
          </a:p>
        </p:txBody>
      </p:sp>
      <p:pic>
        <p:nvPicPr>
          <p:cNvPr id="4098" name="Picture 2">
            <a:extLst>
              <a:ext uri="{FF2B5EF4-FFF2-40B4-BE49-F238E27FC236}">
                <a16:creationId xmlns:a16="http://schemas.microsoft.com/office/drawing/2014/main" id="{0C073D15-DBFD-493F-BFF8-214DDDBABEE3}"/>
              </a:ext>
            </a:extLst>
          </p:cNvPr>
          <p:cNvPicPr>
            <a:picLocks noChangeAspect="1" noChangeArrowheads="1"/>
          </p:cNvPicPr>
          <p:nvPr/>
        </p:nvPicPr>
        <p:blipFill>
          <a:blip r:embed="rId4"/>
          <a:srcRect/>
          <a:stretch>
            <a:fillRect/>
          </a:stretch>
        </p:blipFill>
        <p:spPr bwMode="auto">
          <a:xfrm>
            <a:off x="4554538" y="6103938"/>
            <a:ext cx="5454650" cy="127476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a:extLst>
              <a:ext uri="{FF2B5EF4-FFF2-40B4-BE49-F238E27FC236}">
                <a16:creationId xmlns:a16="http://schemas.microsoft.com/office/drawing/2014/main" id="{AB6B18AA-2AD1-4C41-8CAA-B7F989C79E6C}"/>
              </a:ext>
            </a:extLst>
          </p:cNvPr>
          <p:cNvPicPr>
            <a:picLocks noChangeAspect="1" noChangeArrowheads="1"/>
          </p:cNvPicPr>
          <p:nvPr/>
        </p:nvPicPr>
        <p:blipFill>
          <a:blip r:embed="rId5"/>
          <a:srcRect/>
          <a:stretch>
            <a:fillRect/>
          </a:stretch>
        </p:blipFill>
        <p:spPr bwMode="auto">
          <a:xfrm>
            <a:off x="4554538" y="4859338"/>
            <a:ext cx="5454650" cy="11112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a:extLst>
              <a:ext uri="{FF2B5EF4-FFF2-40B4-BE49-F238E27FC236}">
                <a16:creationId xmlns:a16="http://schemas.microsoft.com/office/drawing/2014/main" id="{29316603-D913-47E0-B2ED-1294EF75B5E8}"/>
              </a:ext>
            </a:extLst>
          </p:cNvPr>
          <p:cNvPicPr>
            <a:picLocks noChangeAspect="1" noChangeArrowheads="1"/>
          </p:cNvPicPr>
          <p:nvPr/>
        </p:nvPicPr>
        <p:blipFill>
          <a:blip r:embed="rId6"/>
          <a:srcRect/>
          <a:stretch>
            <a:fillRect/>
          </a:stretch>
        </p:blipFill>
        <p:spPr bwMode="auto">
          <a:xfrm>
            <a:off x="4554538" y="2474913"/>
            <a:ext cx="5454650" cy="21685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C56A3CBB-D2BB-4753-8F86-890F9ABFAD03}"/>
              </a:ext>
            </a:extLst>
          </p:cNvPr>
          <p:cNvSpPr/>
          <p:nvPr/>
        </p:nvSpPr>
        <p:spPr>
          <a:xfrm>
            <a:off x="215900" y="1835150"/>
            <a:ext cx="9504363" cy="36988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defTabSz="449170">
              <a:spcBef>
                <a:spcPct val="50000"/>
              </a:spcBef>
              <a:defRPr/>
            </a:pPr>
            <a:r>
              <a:rPr lang="fr-FR" dirty="0"/>
              <a:t>Confirmer ses vœux </a:t>
            </a:r>
            <a:r>
              <a:rPr lang="fr-FR" b="1" dirty="0"/>
              <a:t>au plus tard le 08 avril</a:t>
            </a:r>
          </a:p>
        </p:txBody>
      </p:sp>
      <p:pic>
        <p:nvPicPr>
          <p:cNvPr id="12" name="Image 11">
            <a:extLst>
              <a:ext uri="{FF2B5EF4-FFF2-40B4-BE49-F238E27FC236}">
                <a16:creationId xmlns:a16="http://schemas.microsoft.com/office/drawing/2014/main" id="{64E64ED4-799B-47AE-BED9-D2FC1D041F4D}"/>
              </a:ext>
            </a:extLst>
          </p:cNvPr>
          <p:cNvPicPr>
            <a:picLocks noChangeAspect="1"/>
          </p:cNvPicPr>
          <p:nvPr/>
        </p:nvPicPr>
        <p:blipFill>
          <a:blip r:embed="rId7" cstate="print"/>
          <a:stretch>
            <a:fillRect/>
          </a:stretch>
        </p:blipFill>
        <p:spPr>
          <a:xfrm>
            <a:off x="2910801" y="6380801"/>
            <a:ext cx="1161232" cy="9715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bg/>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
                                            <p:txEl>
                                              <p:pRg st="2" end="2"/>
                                            </p:txEl>
                                          </p:spTgt>
                                        </p:tgtEl>
                                        <p:attrNameLst>
                                          <p:attrName>style.visibility</p:attrName>
                                        </p:attrNameLst>
                                      </p:cBhvr>
                                      <p:to>
                                        <p:strVal val="visible"/>
                                      </p:to>
                                    </p:set>
                                  </p:childTnLst>
                                </p:cTn>
                              </p:par>
                            </p:childTnLst>
                          </p:cTn>
                        </p:par>
                        <p:par>
                          <p:cTn id="34" fill="hold" nodeType="afterGroup">
                            <p:stCondLst>
                              <p:cond delay="0"/>
                            </p:stCondLst>
                            <p:childTnLst>
                              <p:par>
                                <p:cTn id="35" presetID="1" presetClass="entr" presetSubtype="0" fill="hold" nodeType="afterEffect">
                                  <p:stCondLst>
                                    <p:cond delay="0"/>
                                  </p:stCondLst>
                                  <p:childTnLst>
                                    <p:set>
                                      <p:cBhvr>
                                        <p:cTn id="36" dur="1" fill="hold">
                                          <p:stCondLst>
                                            <p:cond delay="0"/>
                                          </p:stCondLst>
                                        </p:cTn>
                                        <p:tgtEl>
                                          <p:spTgt spid="410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xEl>
                                              <p:pRg st="3" end="3"/>
                                            </p:txEl>
                                          </p:spTgt>
                                        </p:tgtEl>
                                        <p:attrNameLst>
                                          <p:attrName>style.visibility</p:attrName>
                                        </p:attrNameLst>
                                      </p:cBhvr>
                                      <p:to>
                                        <p:strVal val="visible"/>
                                      </p:to>
                                    </p:set>
                                  </p:childTnLst>
                                </p:cTn>
                              </p:par>
                            </p:childTnLst>
                          </p:cTn>
                        </p:par>
                        <p:par>
                          <p:cTn id="41" fill="hold" nodeType="afterGroup">
                            <p:stCondLst>
                              <p:cond delay="0"/>
                            </p:stCondLst>
                            <p:childTnLst>
                              <p:par>
                                <p:cTn id="42" presetID="1" presetClass="entr" presetSubtype="0" fill="hold" nodeType="afterEffect">
                                  <p:stCondLst>
                                    <p:cond delay="0"/>
                                  </p:stCondLst>
                                  <p:childTnLst>
                                    <p:set>
                                      <p:cBhvr>
                                        <p:cTn id="43" dur="1" fill="hold">
                                          <p:stCondLst>
                                            <p:cond delay="0"/>
                                          </p:stCondLst>
                                        </p:cTn>
                                        <p:tgtEl>
                                          <p:spTgt spid="4099"/>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
                                            <p:txEl>
                                              <p:pRg st="4" end="4"/>
                                            </p:txEl>
                                          </p:spTgt>
                                        </p:tgtEl>
                                        <p:attrNameLst>
                                          <p:attrName>style.visibility</p:attrName>
                                        </p:attrNameLst>
                                      </p:cBhvr>
                                      <p:to>
                                        <p:strVal val="visible"/>
                                      </p:to>
                                    </p:set>
                                  </p:childTnLst>
                                </p:cTn>
                              </p:par>
                            </p:childTnLst>
                          </p:cTn>
                        </p:par>
                        <p:par>
                          <p:cTn id="48" fill="hold" nodeType="afterGroup">
                            <p:stCondLst>
                              <p:cond delay="0"/>
                            </p:stCondLst>
                            <p:childTnLst>
                              <p:par>
                                <p:cTn id="49" presetID="1" presetClass="entr" presetSubtype="0" fill="hold" nodeType="afterEffect">
                                  <p:stCondLst>
                                    <p:cond delay="0"/>
                                  </p:stCondLst>
                                  <p:childTnLst>
                                    <p:set>
                                      <p:cBhvr>
                                        <p:cTn id="50"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build="p" animBg="1"/>
      <p:bldP spid="19" grpId="0" animBg="1"/>
      <p:bldP spid="4"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4166A20B-4484-4762-B96B-9BC720B01601}"/>
              </a:ext>
            </a:extLst>
          </p:cNvPr>
          <p:cNvSpPr txBox="1"/>
          <p:nvPr/>
        </p:nvSpPr>
        <p:spPr>
          <a:xfrm>
            <a:off x="1871663" y="323850"/>
            <a:ext cx="7777162" cy="430213"/>
          </a:xfrm>
          <a:prstGeom prst="rect">
            <a:avLst/>
          </a:prstGeom>
          <a:solidFill>
            <a:schemeClr val="accent4">
              <a:lumMod val="20000"/>
              <a:lumOff val="80000"/>
            </a:schemeClr>
          </a:solidFill>
        </p:spPr>
        <p:style>
          <a:lnRef idx="2">
            <a:schemeClr val="accent3"/>
          </a:lnRef>
          <a:fillRef idx="1">
            <a:schemeClr val="lt1"/>
          </a:fillRef>
          <a:effectRef idx="0">
            <a:schemeClr val="accent3"/>
          </a:effectRef>
          <a:fontRef idx="minor">
            <a:schemeClr val="dk1"/>
          </a:fontRef>
        </p:style>
        <p:txBody>
          <a:bodyPr>
            <a:spAutoFit/>
          </a:bodyPr>
          <a:lstStyle/>
          <a:p>
            <a:pPr algn="ctr" defTabSz="449216">
              <a:spcBef>
                <a:spcPct val="50000"/>
              </a:spcBef>
              <a:defRPr/>
            </a:pPr>
            <a:r>
              <a:rPr lang="fr-FR" sz="2200" b="1" dirty="0">
                <a:solidFill>
                  <a:srgbClr val="526DB0">
                    <a:lumMod val="50000"/>
                  </a:srgbClr>
                </a:solidFill>
              </a:rPr>
              <a:t>Confirmation des vœux et constitution des dossiers</a:t>
            </a:r>
          </a:p>
        </p:txBody>
      </p:sp>
      <p:sp>
        <p:nvSpPr>
          <p:cNvPr id="17" name="Rectangle à coins arrondis 16">
            <a:extLst>
              <a:ext uri="{FF2B5EF4-FFF2-40B4-BE49-F238E27FC236}">
                <a16:creationId xmlns:a16="http://schemas.microsoft.com/office/drawing/2014/main" id="{4F35F0D4-3A8C-4ED8-AD00-DDD757120AAC}"/>
              </a:ext>
            </a:extLst>
          </p:cNvPr>
          <p:cNvSpPr/>
          <p:nvPr/>
        </p:nvSpPr>
        <p:spPr>
          <a:xfrm>
            <a:off x="1871663" y="900113"/>
            <a:ext cx="7777162" cy="525462"/>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lIns="100761" tIns="50382" rIns="100761" bIns="50382" anchor="ctr"/>
          <a:lstStyle/>
          <a:p>
            <a:pPr algn="ctr" defTabSz="503816" fontAlgn="auto">
              <a:spcBef>
                <a:spcPts val="0"/>
              </a:spcBef>
              <a:spcAft>
                <a:spcPts val="0"/>
              </a:spcAft>
              <a:defRPr/>
            </a:pPr>
            <a:r>
              <a:rPr lang="fr-FR" b="1" dirty="0">
                <a:solidFill>
                  <a:schemeClr val="bg1"/>
                </a:solidFill>
              </a:rPr>
              <a:t>Activités et Centres d’intérêts</a:t>
            </a:r>
          </a:p>
        </p:txBody>
      </p:sp>
      <p:sp>
        <p:nvSpPr>
          <p:cNvPr id="2" name="ZoneTexte 1">
            <a:extLst>
              <a:ext uri="{FF2B5EF4-FFF2-40B4-BE49-F238E27FC236}">
                <a16:creationId xmlns:a16="http://schemas.microsoft.com/office/drawing/2014/main" id="{29E00164-59E1-4733-A0E0-DC837C660DFB}"/>
              </a:ext>
            </a:extLst>
          </p:cNvPr>
          <p:cNvSpPr txBox="1"/>
          <p:nvPr/>
        </p:nvSpPr>
        <p:spPr>
          <a:xfrm>
            <a:off x="287338" y="1547813"/>
            <a:ext cx="6624637" cy="2677656"/>
          </a:xfrm>
          <a:prstGeom prst="rect">
            <a:avLst/>
          </a:prstGeom>
          <a:noFill/>
        </p:spPr>
        <p:style>
          <a:lnRef idx="2">
            <a:schemeClr val="accent3"/>
          </a:lnRef>
          <a:fillRef idx="1">
            <a:schemeClr val="lt1"/>
          </a:fillRef>
          <a:effectRef idx="0">
            <a:schemeClr val="accent3"/>
          </a:effectRef>
          <a:fontRef idx="minor">
            <a:schemeClr val="dk1"/>
          </a:fontRef>
        </p:style>
        <p:txBody>
          <a:bodyPr>
            <a:spAutoFit/>
          </a:bodyPr>
          <a:lstStyle/>
          <a:p>
            <a:pPr marL="285750" indent="-285750" defTabSz="449170">
              <a:spcBef>
                <a:spcPct val="50000"/>
              </a:spcBef>
              <a:buFont typeface="Wingdings" panose="05000000000000000000" pitchFamily="2" charset="2"/>
              <a:buChar char="ü"/>
              <a:defRPr/>
            </a:pPr>
            <a:r>
              <a:rPr lang="fr-FR" sz="2000" dirty="0"/>
              <a:t>Une </a:t>
            </a:r>
            <a:r>
              <a:rPr lang="fr-FR" sz="2000" b="1" u="sng" dirty="0"/>
              <a:t>rubrique facultative </a:t>
            </a:r>
            <a:r>
              <a:rPr lang="fr-FR" sz="2000" dirty="0"/>
              <a:t>« Activités et centres d’intérêts » peut permettre au candidat de renseigner les informations extra-scolaires telles que : </a:t>
            </a:r>
          </a:p>
          <a:p>
            <a:pPr marL="1365026" lvl="4" indent="-285750" defTabSz="449170">
              <a:spcBef>
                <a:spcPct val="50000"/>
              </a:spcBef>
              <a:buFont typeface="Wingdings" panose="05000000000000000000" pitchFamily="2" charset="2"/>
              <a:buChar char="q"/>
              <a:defRPr/>
            </a:pPr>
            <a:r>
              <a:rPr lang="fr-FR" dirty="0"/>
              <a:t>L’expérience d’encadrement ou d’animation</a:t>
            </a:r>
          </a:p>
          <a:p>
            <a:pPr marL="1365026" lvl="4" indent="-285750" defTabSz="449170">
              <a:spcBef>
                <a:spcPct val="50000"/>
              </a:spcBef>
              <a:buFont typeface="Wingdings" panose="05000000000000000000" pitchFamily="2" charset="2"/>
              <a:buChar char="q"/>
              <a:defRPr/>
            </a:pPr>
            <a:r>
              <a:rPr lang="fr-FR" dirty="0"/>
              <a:t>L’engagement civique, associatif</a:t>
            </a:r>
          </a:p>
          <a:p>
            <a:pPr marL="1365026" lvl="4" indent="-285750" defTabSz="449170">
              <a:spcBef>
                <a:spcPct val="50000"/>
              </a:spcBef>
              <a:buFont typeface="Wingdings" panose="05000000000000000000" pitchFamily="2" charset="2"/>
              <a:buChar char="q"/>
              <a:defRPr/>
            </a:pPr>
            <a:r>
              <a:rPr lang="fr-FR" dirty="0"/>
              <a:t>Les expériences professionnelles ou stages</a:t>
            </a:r>
          </a:p>
          <a:p>
            <a:pPr marL="1365026" lvl="4" indent="-285750" defTabSz="449170">
              <a:spcBef>
                <a:spcPct val="50000"/>
              </a:spcBef>
              <a:buFont typeface="Wingdings" panose="05000000000000000000" pitchFamily="2" charset="2"/>
              <a:buChar char="q"/>
              <a:defRPr/>
            </a:pPr>
            <a:r>
              <a:rPr lang="fr-FR" dirty="0"/>
              <a:t>Les pratiques sportives et culturelles</a:t>
            </a:r>
          </a:p>
        </p:txBody>
      </p:sp>
      <p:pic>
        <p:nvPicPr>
          <p:cNvPr id="2051" name="Picture 3">
            <a:extLst>
              <a:ext uri="{FF2B5EF4-FFF2-40B4-BE49-F238E27FC236}">
                <a16:creationId xmlns:a16="http://schemas.microsoft.com/office/drawing/2014/main" id="{F939B7AE-88BA-4B71-8847-78C0D8840510}"/>
              </a:ext>
            </a:extLst>
          </p:cNvPr>
          <p:cNvPicPr>
            <a:picLocks noChangeAspect="1" noChangeArrowheads="1"/>
          </p:cNvPicPr>
          <p:nvPr/>
        </p:nvPicPr>
        <p:blipFill>
          <a:blip r:embed="rId3"/>
          <a:srcRect/>
          <a:stretch>
            <a:fillRect/>
          </a:stretch>
        </p:blipFill>
        <p:spPr bwMode="auto">
          <a:xfrm>
            <a:off x="5184327" y="4323699"/>
            <a:ext cx="4751835" cy="314707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 5">
            <a:extLst>
              <a:ext uri="{FF2B5EF4-FFF2-40B4-BE49-F238E27FC236}">
                <a16:creationId xmlns:a16="http://schemas.microsoft.com/office/drawing/2014/main" id="{997D0502-AFCF-4C94-A041-E9D7265FCDB7}"/>
              </a:ext>
            </a:extLst>
          </p:cNvPr>
          <p:cNvPicPr>
            <a:picLocks noChangeAspect="1"/>
          </p:cNvPicPr>
          <p:nvPr/>
        </p:nvPicPr>
        <p:blipFill>
          <a:blip r:embed="rId4"/>
          <a:stretch>
            <a:fillRect/>
          </a:stretch>
        </p:blipFill>
        <p:spPr>
          <a:xfrm>
            <a:off x="0" y="18613"/>
            <a:ext cx="1367904" cy="1367904"/>
          </a:xfrm>
          <a:prstGeom prst="rect">
            <a:avLst/>
          </a:prstGeom>
        </p:spPr>
      </p:pic>
      <p:pic>
        <p:nvPicPr>
          <p:cNvPr id="7" name="Image 6">
            <a:extLst>
              <a:ext uri="{FF2B5EF4-FFF2-40B4-BE49-F238E27FC236}">
                <a16:creationId xmlns:a16="http://schemas.microsoft.com/office/drawing/2014/main" id="{E280A648-5AE7-4DCD-8398-5FF1ADBE667F}"/>
              </a:ext>
            </a:extLst>
          </p:cNvPr>
          <p:cNvPicPr>
            <a:picLocks noChangeAspect="1"/>
          </p:cNvPicPr>
          <p:nvPr/>
        </p:nvPicPr>
        <p:blipFill>
          <a:blip r:embed="rId5" cstate="print"/>
          <a:stretch>
            <a:fillRect/>
          </a:stretch>
        </p:blipFill>
        <p:spPr>
          <a:xfrm>
            <a:off x="103336" y="6483930"/>
            <a:ext cx="1161232" cy="9715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4E33C940-098A-4085-AEA7-CEEF16482C79}"/>
              </a:ext>
            </a:extLst>
          </p:cNvPr>
          <p:cNvSpPr txBox="1"/>
          <p:nvPr/>
        </p:nvSpPr>
        <p:spPr>
          <a:xfrm>
            <a:off x="1871663" y="179388"/>
            <a:ext cx="7777162" cy="430212"/>
          </a:xfrm>
          <a:prstGeom prst="rect">
            <a:avLst/>
          </a:prstGeom>
          <a:solidFill>
            <a:schemeClr val="accent4">
              <a:lumMod val="20000"/>
              <a:lumOff val="80000"/>
            </a:schemeClr>
          </a:solidFill>
        </p:spPr>
        <p:style>
          <a:lnRef idx="2">
            <a:schemeClr val="accent3"/>
          </a:lnRef>
          <a:fillRef idx="1">
            <a:schemeClr val="lt1"/>
          </a:fillRef>
          <a:effectRef idx="0">
            <a:schemeClr val="accent3"/>
          </a:effectRef>
          <a:fontRef idx="minor">
            <a:schemeClr val="dk1"/>
          </a:fontRef>
        </p:style>
        <p:txBody>
          <a:bodyPr>
            <a:spAutoFit/>
          </a:bodyPr>
          <a:lstStyle/>
          <a:p>
            <a:pPr algn="ctr" defTabSz="449216">
              <a:spcBef>
                <a:spcPct val="50000"/>
              </a:spcBef>
              <a:defRPr/>
            </a:pPr>
            <a:r>
              <a:rPr lang="fr-FR" sz="2200" b="1" dirty="0">
                <a:solidFill>
                  <a:srgbClr val="526DB0">
                    <a:lumMod val="50000"/>
                  </a:srgbClr>
                </a:solidFill>
              </a:rPr>
              <a:t>Confirmation des vœux et constitution des dossiers</a:t>
            </a:r>
          </a:p>
        </p:txBody>
      </p:sp>
      <p:sp>
        <p:nvSpPr>
          <p:cNvPr id="17" name="Rectangle à coins arrondis 16">
            <a:extLst>
              <a:ext uri="{FF2B5EF4-FFF2-40B4-BE49-F238E27FC236}">
                <a16:creationId xmlns:a16="http://schemas.microsoft.com/office/drawing/2014/main" id="{90CF82DC-6F55-4CC4-9141-687B12683E53}"/>
              </a:ext>
            </a:extLst>
          </p:cNvPr>
          <p:cNvSpPr/>
          <p:nvPr/>
        </p:nvSpPr>
        <p:spPr>
          <a:xfrm>
            <a:off x="1871663" y="733425"/>
            <a:ext cx="7777162" cy="525463"/>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lIns="100761" tIns="50382" rIns="100761" bIns="50382" anchor="ctr"/>
          <a:lstStyle/>
          <a:p>
            <a:pPr algn="ctr" defTabSz="503816" fontAlgn="auto">
              <a:spcBef>
                <a:spcPts val="0"/>
              </a:spcBef>
              <a:spcAft>
                <a:spcPts val="0"/>
              </a:spcAft>
              <a:defRPr/>
            </a:pPr>
            <a:r>
              <a:rPr lang="fr-FR" b="1" dirty="0">
                <a:solidFill>
                  <a:schemeClr val="bg1"/>
                </a:solidFill>
              </a:rPr>
              <a:t>Ma préférence</a:t>
            </a:r>
          </a:p>
        </p:txBody>
      </p:sp>
      <p:sp>
        <p:nvSpPr>
          <p:cNvPr id="7" name="ZoneTexte 6">
            <a:extLst>
              <a:ext uri="{FF2B5EF4-FFF2-40B4-BE49-F238E27FC236}">
                <a16:creationId xmlns:a16="http://schemas.microsoft.com/office/drawing/2014/main" id="{1F594350-4002-4A72-8366-EEF94FA92FD1}"/>
              </a:ext>
            </a:extLst>
          </p:cNvPr>
          <p:cNvSpPr txBox="1"/>
          <p:nvPr/>
        </p:nvSpPr>
        <p:spPr>
          <a:xfrm>
            <a:off x="203200" y="2147888"/>
            <a:ext cx="9590088" cy="1338828"/>
          </a:xfrm>
          <a:prstGeom prst="rect">
            <a:avLst/>
          </a:prstGeom>
          <a:noFill/>
        </p:spPr>
        <p:style>
          <a:lnRef idx="2">
            <a:schemeClr val="accent5"/>
          </a:lnRef>
          <a:fillRef idx="1">
            <a:schemeClr val="lt1"/>
          </a:fillRef>
          <a:effectRef idx="0">
            <a:schemeClr val="accent5"/>
          </a:effectRef>
          <a:fontRef idx="minor">
            <a:schemeClr val="dk1"/>
          </a:fontRef>
        </p:style>
        <p:txBody>
          <a:bodyPr>
            <a:spAutoFit/>
          </a:bodyPr>
          <a:lstStyle/>
          <a:p>
            <a:pPr marL="342900" indent="-342900" algn="just" defTabSz="449170">
              <a:spcBef>
                <a:spcPct val="50000"/>
              </a:spcBef>
              <a:buFont typeface="+mj-lt"/>
              <a:buAutoNum type="arabicPeriod"/>
              <a:defRPr/>
            </a:pPr>
            <a:r>
              <a:rPr lang="fr-FR" dirty="0"/>
              <a:t>Exprimer ses préférences entre les vœux formulés, les types de formation, les domaines étudiés, etc. </a:t>
            </a:r>
            <a:r>
              <a:rPr lang="fr-FR" sz="1600" dirty="0"/>
              <a:t>(1500 caractères maximum)</a:t>
            </a:r>
          </a:p>
          <a:p>
            <a:pPr marL="342900" indent="-342900" algn="just" defTabSz="449170">
              <a:spcBef>
                <a:spcPct val="50000"/>
              </a:spcBef>
              <a:buFont typeface="+mj-lt"/>
              <a:buAutoNum type="arabicPeriod"/>
              <a:defRPr/>
            </a:pPr>
            <a:r>
              <a:rPr lang="fr-FR" dirty="0"/>
              <a:t>Indiquer s’il envisage des projets d’études, des projets professionnel ou des projets personnels en dehors de la plateforme</a:t>
            </a:r>
          </a:p>
        </p:txBody>
      </p:sp>
      <p:pic>
        <p:nvPicPr>
          <p:cNvPr id="2050" name="Picture 2">
            <a:extLst>
              <a:ext uri="{FF2B5EF4-FFF2-40B4-BE49-F238E27FC236}">
                <a16:creationId xmlns:a16="http://schemas.microsoft.com/office/drawing/2014/main" id="{2FBACF43-FF99-4E20-AE27-11C776BB5A05}"/>
              </a:ext>
            </a:extLst>
          </p:cNvPr>
          <p:cNvPicPr>
            <a:picLocks noChangeAspect="1" noChangeArrowheads="1"/>
          </p:cNvPicPr>
          <p:nvPr/>
        </p:nvPicPr>
        <p:blipFill>
          <a:blip r:embed="rId3"/>
          <a:srcRect/>
          <a:stretch>
            <a:fillRect/>
          </a:stretch>
        </p:blipFill>
        <p:spPr bwMode="auto">
          <a:xfrm>
            <a:off x="431800" y="4233297"/>
            <a:ext cx="6565900" cy="30511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2D7C820D-87DA-4CE4-BA78-7E36CB04DC53}"/>
              </a:ext>
            </a:extLst>
          </p:cNvPr>
          <p:cNvSpPr/>
          <p:nvPr/>
        </p:nvSpPr>
        <p:spPr>
          <a:xfrm>
            <a:off x="203200" y="1547813"/>
            <a:ext cx="9590088" cy="369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defTabSz="449170">
              <a:spcBef>
                <a:spcPct val="50000"/>
              </a:spcBef>
              <a:defRPr/>
            </a:pPr>
            <a:r>
              <a:rPr lang="fr-FR" dirty="0"/>
              <a:t>Le candidat doit renseigner la rubrique « Ma préférence » qui est composée de 2 parties :</a:t>
            </a:r>
          </a:p>
        </p:txBody>
      </p:sp>
      <p:sp>
        <p:nvSpPr>
          <p:cNvPr id="5" name="Rectangle 4">
            <a:extLst>
              <a:ext uri="{FF2B5EF4-FFF2-40B4-BE49-F238E27FC236}">
                <a16:creationId xmlns:a16="http://schemas.microsoft.com/office/drawing/2014/main" id="{2A7C157E-61F4-44A8-954C-04789E8553BA}"/>
              </a:ext>
            </a:extLst>
          </p:cNvPr>
          <p:cNvSpPr/>
          <p:nvPr/>
        </p:nvSpPr>
        <p:spPr>
          <a:xfrm>
            <a:off x="203200" y="3610768"/>
            <a:ext cx="9590088" cy="33813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defTabSz="449170">
              <a:spcBef>
                <a:spcPct val="50000"/>
              </a:spcBef>
              <a:defRPr/>
            </a:pPr>
            <a:r>
              <a:rPr lang="fr-FR" sz="1600" b="1" dirty="0">
                <a:solidFill>
                  <a:schemeClr val="tx1"/>
                </a:solidFill>
              </a:rPr>
              <a:t>Ces informations ne sont pas communiquées aux établissements de l’enseignement supérieur</a:t>
            </a:r>
          </a:p>
        </p:txBody>
      </p:sp>
      <p:pic>
        <p:nvPicPr>
          <p:cNvPr id="8" name="Image 7">
            <a:extLst>
              <a:ext uri="{FF2B5EF4-FFF2-40B4-BE49-F238E27FC236}">
                <a16:creationId xmlns:a16="http://schemas.microsoft.com/office/drawing/2014/main" id="{72254865-6CA8-4C12-9FEC-31032B4D4975}"/>
              </a:ext>
            </a:extLst>
          </p:cNvPr>
          <p:cNvPicPr>
            <a:picLocks noChangeAspect="1"/>
          </p:cNvPicPr>
          <p:nvPr/>
        </p:nvPicPr>
        <p:blipFill>
          <a:blip r:embed="rId4"/>
          <a:stretch>
            <a:fillRect/>
          </a:stretch>
        </p:blipFill>
        <p:spPr>
          <a:xfrm>
            <a:off x="0" y="18613"/>
            <a:ext cx="1367904" cy="1367904"/>
          </a:xfrm>
          <a:prstGeom prst="rect">
            <a:avLst/>
          </a:prstGeom>
        </p:spPr>
      </p:pic>
      <p:pic>
        <p:nvPicPr>
          <p:cNvPr id="9" name="Image 8">
            <a:extLst>
              <a:ext uri="{FF2B5EF4-FFF2-40B4-BE49-F238E27FC236}">
                <a16:creationId xmlns:a16="http://schemas.microsoft.com/office/drawing/2014/main" id="{867153DA-7107-4C36-AA0C-2E3DA2D78871}"/>
              </a:ext>
            </a:extLst>
          </p:cNvPr>
          <p:cNvPicPr>
            <a:picLocks noChangeAspect="1"/>
          </p:cNvPicPr>
          <p:nvPr/>
        </p:nvPicPr>
        <p:blipFill>
          <a:blip r:embed="rId5" cstate="print"/>
          <a:stretch>
            <a:fillRect/>
          </a:stretch>
        </p:blipFill>
        <p:spPr>
          <a:xfrm>
            <a:off x="8611442" y="6588149"/>
            <a:ext cx="1161232" cy="9715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bg/>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D6D425A-B3C9-49F5-8229-F649EC56A721}"/>
              </a:ext>
            </a:extLst>
          </p:cNvPr>
          <p:cNvSpPr txBox="1"/>
          <p:nvPr/>
        </p:nvSpPr>
        <p:spPr>
          <a:xfrm>
            <a:off x="1871663" y="250825"/>
            <a:ext cx="7777162" cy="431800"/>
          </a:xfrm>
          <a:prstGeom prst="rect">
            <a:avLst/>
          </a:prstGeom>
          <a:solidFill>
            <a:schemeClr val="accent4">
              <a:lumMod val="20000"/>
              <a:lumOff val="80000"/>
            </a:schemeClr>
          </a:solidFill>
        </p:spPr>
        <p:style>
          <a:lnRef idx="2">
            <a:schemeClr val="accent3"/>
          </a:lnRef>
          <a:fillRef idx="1">
            <a:schemeClr val="lt1"/>
          </a:fillRef>
          <a:effectRef idx="0">
            <a:schemeClr val="accent3"/>
          </a:effectRef>
          <a:fontRef idx="minor">
            <a:schemeClr val="dk1"/>
          </a:fontRef>
        </p:style>
        <p:txBody>
          <a:bodyPr>
            <a:spAutoFit/>
          </a:bodyPr>
          <a:lstStyle/>
          <a:p>
            <a:pPr algn="ctr" defTabSz="449216">
              <a:spcBef>
                <a:spcPct val="50000"/>
              </a:spcBef>
              <a:defRPr/>
            </a:pPr>
            <a:r>
              <a:rPr lang="fr-FR" sz="2200" b="1" dirty="0">
                <a:solidFill>
                  <a:srgbClr val="526DB0">
                    <a:lumMod val="50000"/>
                  </a:srgbClr>
                </a:solidFill>
              </a:rPr>
              <a:t>Confirmation des vœux et constitution des dossiers</a:t>
            </a:r>
          </a:p>
        </p:txBody>
      </p:sp>
      <p:sp>
        <p:nvSpPr>
          <p:cNvPr id="17" name="Rectangle à coins arrondis 16">
            <a:extLst>
              <a:ext uri="{FF2B5EF4-FFF2-40B4-BE49-F238E27FC236}">
                <a16:creationId xmlns:a16="http://schemas.microsoft.com/office/drawing/2014/main" id="{F2E6B64C-BCD4-4AF7-88FE-F85A020CC81B}"/>
              </a:ext>
            </a:extLst>
          </p:cNvPr>
          <p:cNvSpPr/>
          <p:nvPr/>
        </p:nvSpPr>
        <p:spPr>
          <a:xfrm>
            <a:off x="1871663" y="827088"/>
            <a:ext cx="7777162" cy="527050"/>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lIns="100761" tIns="50382" rIns="100761" bIns="50382" anchor="ctr"/>
          <a:lstStyle/>
          <a:p>
            <a:pPr algn="ctr" defTabSz="503816" fontAlgn="auto">
              <a:spcBef>
                <a:spcPts val="0"/>
              </a:spcBef>
              <a:spcAft>
                <a:spcPts val="0"/>
              </a:spcAft>
              <a:defRPr/>
            </a:pPr>
            <a:r>
              <a:rPr lang="fr-FR" b="1" dirty="0">
                <a:solidFill>
                  <a:schemeClr val="bg1"/>
                </a:solidFill>
              </a:rPr>
              <a:t>Du 11 mars au 08 avril 2021 </a:t>
            </a:r>
          </a:p>
        </p:txBody>
      </p:sp>
      <p:sp>
        <p:nvSpPr>
          <p:cNvPr id="2" name="ZoneTexte 1">
            <a:extLst>
              <a:ext uri="{FF2B5EF4-FFF2-40B4-BE49-F238E27FC236}">
                <a16:creationId xmlns:a16="http://schemas.microsoft.com/office/drawing/2014/main" id="{42376441-36E9-40E9-A510-58E4EC23D567}"/>
              </a:ext>
            </a:extLst>
          </p:cNvPr>
          <p:cNvSpPr txBox="1"/>
          <p:nvPr/>
        </p:nvSpPr>
        <p:spPr>
          <a:xfrm>
            <a:off x="215900" y="1547813"/>
            <a:ext cx="9432925" cy="1108075"/>
          </a:xfrm>
          <a:prstGeom prst="rect">
            <a:avLst/>
          </a:prstGeom>
          <a:noFill/>
        </p:spPr>
        <p:style>
          <a:lnRef idx="2">
            <a:schemeClr val="accent5"/>
          </a:lnRef>
          <a:fillRef idx="1">
            <a:schemeClr val="lt1"/>
          </a:fillRef>
          <a:effectRef idx="0">
            <a:schemeClr val="accent5"/>
          </a:effectRef>
          <a:fontRef idx="minor">
            <a:schemeClr val="dk1"/>
          </a:fontRef>
        </p:style>
        <p:txBody>
          <a:bodyPr>
            <a:spAutoFit/>
          </a:bodyPr>
          <a:lstStyle/>
          <a:p>
            <a:pPr defTabSz="449170">
              <a:spcBef>
                <a:spcPct val="50000"/>
              </a:spcBef>
              <a:defRPr/>
            </a:pPr>
            <a:r>
              <a:rPr lang="fr-FR" b="1" dirty="0"/>
              <a:t>Conseil de classe du 2</a:t>
            </a:r>
            <a:r>
              <a:rPr lang="fr-FR" b="1" baseline="30000" dirty="0"/>
              <a:t>e</a:t>
            </a:r>
            <a:r>
              <a:rPr lang="fr-FR" b="1" dirty="0"/>
              <a:t> trimestre</a:t>
            </a:r>
          </a:p>
          <a:p>
            <a:pPr marL="717460" lvl="1" indent="-285750" defTabSz="449170">
              <a:spcBef>
                <a:spcPct val="50000"/>
              </a:spcBef>
              <a:buFont typeface="Arial" panose="020B0604020202020204" pitchFamily="34" charset="0"/>
              <a:buChar char="•"/>
              <a:defRPr/>
            </a:pPr>
            <a:r>
              <a:rPr lang="fr-FR" sz="1600" dirty="0"/>
              <a:t>Examine les vœux des lycéens</a:t>
            </a:r>
          </a:p>
          <a:p>
            <a:pPr marL="717460" lvl="1" indent="-285750" defTabSz="449170">
              <a:spcBef>
                <a:spcPct val="50000"/>
              </a:spcBef>
              <a:buFont typeface="Arial" panose="020B0604020202020204" pitchFamily="34" charset="0"/>
              <a:buChar char="•"/>
              <a:defRPr/>
            </a:pPr>
            <a:r>
              <a:rPr lang="fr-FR" sz="1600" dirty="0"/>
              <a:t>Chaque vœu fait l’objet d’une </a:t>
            </a:r>
            <a:r>
              <a:rPr lang="fr-FR" sz="1600" b="1" dirty="0"/>
              <a:t>fiche Avenir</a:t>
            </a:r>
            <a:endParaRPr lang="fr-FR" sz="1600" dirty="0"/>
          </a:p>
        </p:txBody>
      </p:sp>
      <p:sp>
        <p:nvSpPr>
          <p:cNvPr id="5" name="ZoneTexte 4">
            <a:extLst>
              <a:ext uri="{FF2B5EF4-FFF2-40B4-BE49-F238E27FC236}">
                <a16:creationId xmlns:a16="http://schemas.microsoft.com/office/drawing/2014/main" id="{C1EEA345-4305-41E8-BBD3-D0E0A1E6C27A}"/>
              </a:ext>
            </a:extLst>
          </p:cNvPr>
          <p:cNvSpPr txBox="1"/>
          <p:nvPr/>
        </p:nvSpPr>
        <p:spPr>
          <a:xfrm>
            <a:off x="215900" y="2987675"/>
            <a:ext cx="9432925" cy="3200876"/>
          </a:xfrm>
          <a:prstGeom prst="rect">
            <a:avLst/>
          </a:prstGeom>
          <a:noFill/>
        </p:spPr>
        <p:style>
          <a:lnRef idx="2">
            <a:schemeClr val="accent3"/>
          </a:lnRef>
          <a:fillRef idx="1">
            <a:schemeClr val="lt1"/>
          </a:fillRef>
          <a:effectRef idx="0">
            <a:schemeClr val="accent3"/>
          </a:effectRef>
          <a:fontRef idx="minor">
            <a:schemeClr val="dk1"/>
          </a:fontRef>
        </p:style>
        <p:txBody>
          <a:bodyPr>
            <a:spAutoFit/>
          </a:bodyPr>
          <a:lstStyle/>
          <a:p>
            <a:pPr defTabSz="449170">
              <a:spcBef>
                <a:spcPct val="50000"/>
              </a:spcBef>
              <a:defRPr/>
            </a:pPr>
            <a:r>
              <a:rPr lang="fr-FR" b="1" dirty="0"/>
              <a:t>La fiche Avenir :</a:t>
            </a:r>
          </a:p>
          <a:p>
            <a:pPr marL="285750" indent="-285750" defTabSz="449170">
              <a:spcBef>
                <a:spcPct val="50000"/>
              </a:spcBef>
              <a:buFont typeface="Arial" panose="020B0604020202020204" pitchFamily="34" charset="0"/>
              <a:buChar char="•"/>
              <a:defRPr/>
            </a:pPr>
            <a:r>
              <a:rPr lang="fr-FR" sz="1600" dirty="0"/>
              <a:t>Est transmise directement par la plateforme à chaque établissement de l’enseignement supérieur concerné</a:t>
            </a:r>
          </a:p>
          <a:p>
            <a:pPr marL="285750" indent="-285750" defTabSz="449170">
              <a:spcBef>
                <a:spcPct val="50000"/>
              </a:spcBef>
              <a:buFont typeface="Arial" panose="020B0604020202020204" pitchFamily="34" charset="0"/>
              <a:buChar char="•"/>
              <a:defRPr/>
            </a:pPr>
            <a:r>
              <a:rPr lang="fr-FR" sz="1600" dirty="0"/>
              <a:t>Est consultable par les élèves et leurs familles sur Parcoursup à partir du 27 mai</a:t>
            </a:r>
            <a:endParaRPr lang="fr-FR" sz="1200" dirty="0"/>
          </a:p>
          <a:p>
            <a:pPr marL="285750" indent="-285750" defTabSz="449170">
              <a:spcBef>
                <a:spcPct val="50000"/>
              </a:spcBef>
              <a:buFont typeface="Arial" panose="020B0604020202020204" pitchFamily="34" charset="0"/>
              <a:buChar char="•"/>
              <a:defRPr/>
            </a:pPr>
            <a:r>
              <a:rPr lang="fr-FR" sz="1600" dirty="0"/>
              <a:t>Elle comprend :</a:t>
            </a:r>
          </a:p>
          <a:p>
            <a:pPr marL="717460" lvl="1" indent="-285750" defTabSz="449170">
              <a:spcBef>
                <a:spcPct val="50000"/>
              </a:spcBef>
              <a:buFont typeface="Arial" panose="020B0604020202020204" pitchFamily="34" charset="0"/>
              <a:buChar char="•"/>
              <a:defRPr/>
            </a:pPr>
            <a:r>
              <a:rPr lang="fr-FR" sz="1600" dirty="0"/>
              <a:t>Les notes de l’élève </a:t>
            </a:r>
            <a:r>
              <a:rPr lang="fr-FR" sz="1200" dirty="0"/>
              <a:t>(moyennes de terminale, appréciations des professeurs par discipline, positionnement dans la classe)</a:t>
            </a:r>
          </a:p>
          <a:p>
            <a:pPr marL="717460" lvl="1" indent="-285750" defTabSz="449170">
              <a:spcBef>
                <a:spcPct val="50000"/>
              </a:spcBef>
              <a:buFont typeface="Arial" panose="020B0604020202020204" pitchFamily="34" charset="0"/>
              <a:buChar char="•"/>
              <a:defRPr/>
            </a:pPr>
            <a:r>
              <a:rPr lang="fr-FR" sz="1600" dirty="0"/>
              <a:t>Les éléments d’appréciation des professeurs principaux sur des compétences transversales </a:t>
            </a:r>
            <a:r>
              <a:rPr lang="fr-FR" sz="1200" dirty="0"/>
              <a:t>(méthode de travail, autonomie, capacité à s’investir, esprit d’initiative) </a:t>
            </a:r>
          </a:p>
          <a:p>
            <a:pPr marL="717460" lvl="1" indent="-285750" defTabSz="449170">
              <a:spcBef>
                <a:spcPct val="50000"/>
              </a:spcBef>
              <a:buFont typeface="Arial" panose="020B0604020202020204" pitchFamily="34" charset="0"/>
              <a:buChar char="•"/>
              <a:defRPr/>
            </a:pPr>
            <a:r>
              <a:rPr lang="fr-FR" sz="1600" dirty="0"/>
              <a:t>l’avis du chef d’établissement</a:t>
            </a:r>
          </a:p>
        </p:txBody>
      </p:sp>
      <p:pic>
        <p:nvPicPr>
          <p:cNvPr id="6" name="Image 5">
            <a:extLst>
              <a:ext uri="{FF2B5EF4-FFF2-40B4-BE49-F238E27FC236}">
                <a16:creationId xmlns:a16="http://schemas.microsoft.com/office/drawing/2014/main" id="{D0D33FB8-C641-499F-8467-DD39F7E3B2F4}"/>
              </a:ext>
            </a:extLst>
          </p:cNvPr>
          <p:cNvPicPr>
            <a:picLocks noChangeAspect="1"/>
          </p:cNvPicPr>
          <p:nvPr/>
        </p:nvPicPr>
        <p:blipFill>
          <a:blip r:embed="rId3"/>
          <a:stretch>
            <a:fillRect/>
          </a:stretch>
        </p:blipFill>
        <p:spPr>
          <a:xfrm>
            <a:off x="0" y="18613"/>
            <a:ext cx="1367904" cy="1367904"/>
          </a:xfrm>
          <a:prstGeom prst="rect">
            <a:avLst/>
          </a:prstGeom>
        </p:spPr>
      </p:pic>
      <p:pic>
        <p:nvPicPr>
          <p:cNvPr id="7" name="Image 6">
            <a:extLst>
              <a:ext uri="{FF2B5EF4-FFF2-40B4-BE49-F238E27FC236}">
                <a16:creationId xmlns:a16="http://schemas.microsoft.com/office/drawing/2014/main" id="{E65648F8-CFC9-48B7-ABC3-B9367BDDF378}"/>
              </a:ext>
            </a:extLst>
          </p:cNvPr>
          <p:cNvPicPr>
            <a:picLocks noChangeAspect="1"/>
          </p:cNvPicPr>
          <p:nvPr/>
        </p:nvPicPr>
        <p:blipFill>
          <a:blip r:embed="rId4" cstate="print"/>
          <a:stretch>
            <a:fillRect/>
          </a:stretch>
        </p:blipFill>
        <p:spPr>
          <a:xfrm>
            <a:off x="8611442" y="6588149"/>
            <a:ext cx="1161232" cy="9715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CE361742-788A-4F0B-9AA1-52A67F107970}"/>
              </a:ext>
            </a:extLst>
          </p:cNvPr>
          <p:cNvPicPr>
            <a:picLocks noChangeAspect="1"/>
          </p:cNvPicPr>
          <p:nvPr/>
        </p:nvPicPr>
        <p:blipFill>
          <a:blip r:embed="rId3" cstate="print"/>
          <a:stretch>
            <a:fillRect/>
          </a:stretch>
        </p:blipFill>
        <p:spPr>
          <a:xfrm>
            <a:off x="8611442" y="6588149"/>
            <a:ext cx="1161232" cy="971526"/>
          </a:xfrm>
          <a:prstGeom prst="rect">
            <a:avLst/>
          </a:prstGeom>
        </p:spPr>
      </p:pic>
      <p:sp>
        <p:nvSpPr>
          <p:cNvPr id="3" name="ZoneTexte 2">
            <a:extLst>
              <a:ext uri="{FF2B5EF4-FFF2-40B4-BE49-F238E27FC236}">
                <a16:creationId xmlns:a16="http://schemas.microsoft.com/office/drawing/2014/main" id="{DEA07065-5162-407D-AA41-B5C0F10C531B}"/>
              </a:ext>
            </a:extLst>
          </p:cNvPr>
          <p:cNvSpPr txBox="1"/>
          <p:nvPr/>
        </p:nvSpPr>
        <p:spPr>
          <a:xfrm>
            <a:off x="1871663" y="179388"/>
            <a:ext cx="7777162" cy="430212"/>
          </a:xfrm>
          <a:prstGeom prst="rect">
            <a:avLst/>
          </a:prstGeom>
          <a:solidFill>
            <a:schemeClr val="accent4">
              <a:lumMod val="20000"/>
              <a:lumOff val="80000"/>
            </a:schemeClr>
          </a:solidFill>
        </p:spPr>
        <p:style>
          <a:lnRef idx="2">
            <a:schemeClr val="accent3"/>
          </a:lnRef>
          <a:fillRef idx="1">
            <a:schemeClr val="lt1"/>
          </a:fillRef>
          <a:effectRef idx="0">
            <a:schemeClr val="accent3"/>
          </a:effectRef>
          <a:fontRef idx="minor">
            <a:schemeClr val="dk1"/>
          </a:fontRef>
        </p:style>
        <p:txBody>
          <a:bodyPr>
            <a:spAutoFit/>
          </a:bodyPr>
          <a:lstStyle/>
          <a:p>
            <a:pPr algn="ctr" defTabSz="449216">
              <a:spcBef>
                <a:spcPct val="50000"/>
              </a:spcBef>
              <a:defRPr/>
            </a:pPr>
            <a:r>
              <a:rPr lang="fr-FR" sz="2200" b="1" dirty="0">
                <a:solidFill>
                  <a:srgbClr val="526DB0">
                    <a:lumMod val="50000"/>
                  </a:srgbClr>
                </a:solidFill>
              </a:rPr>
              <a:t>Examen des dossiers</a:t>
            </a:r>
          </a:p>
        </p:txBody>
      </p:sp>
      <p:sp>
        <p:nvSpPr>
          <p:cNvPr id="17" name="Rectangle à coins arrondis 16">
            <a:extLst>
              <a:ext uri="{FF2B5EF4-FFF2-40B4-BE49-F238E27FC236}">
                <a16:creationId xmlns:a16="http://schemas.microsoft.com/office/drawing/2014/main" id="{0A1E9DE8-4A04-4829-803D-3F87580EEE34}"/>
              </a:ext>
            </a:extLst>
          </p:cNvPr>
          <p:cNvSpPr/>
          <p:nvPr/>
        </p:nvSpPr>
        <p:spPr>
          <a:xfrm>
            <a:off x="1871663" y="733425"/>
            <a:ext cx="7777162" cy="525463"/>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lIns="100761" tIns="50382" rIns="100761" bIns="50382" anchor="ctr"/>
          <a:lstStyle/>
          <a:p>
            <a:pPr algn="ctr" defTabSz="503816" fontAlgn="auto">
              <a:spcBef>
                <a:spcPts val="0"/>
              </a:spcBef>
              <a:spcAft>
                <a:spcPts val="0"/>
              </a:spcAft>
              <a:defRPr/>
            </a:pPr>
            <a:r>
              <a:rPr lang="fr-FR" b="1" dirty="0">
                <a:solidFill>
                  <a:schemeClr val="bg1"/>
                </a:solidFill>
              </a:rPr>
              <a:t>Avril - Mai</a:t>
            </a:r>
          </a:p>
        </p:txBody>
      </p:sp>
      <p:sp>
        <p:nvSpPr>
          <p:cNvPr id="2" name="ZoneTexte 1">
            <a:extLst>
              <a:ext uri="{FF2B5EF4-FFF2-40B4-BE49-F238E27FC236}">
                <a16:creationId xmlns:a16="http://schemas.microsoft.com/office/drawing/2014/main" id="{E79DDE31-E936-40FE-9114-97DD457CB82C}"/>
              </a:ext>
            </a:extLst>
          </p:cNvPr>
          <p:cNvSpPr txBox="1"/>
          <p:nvPr/>
        </p:nvSpPr>
        <p:spPr>
          <a:xfrm>
            <a:off x="360363" y="1474788"/>
            <a:ext cx="9288462" cy="2785378"/>
          </a:xfrm>
          <a:prstGeom prst="rect">
            <a:avLst/>
          </a:prstGeom>
          <a:noFill/>
        </p:spPr>
        <p:style>
          <a:lnRef idx="2">
            <a:schemeClr val="accent5"/>
          </a:lnRef>
          <a:fillRef idx="1">
            <a:schemeClr val="lt1"/>
          </a:fillRef>
          <a:effectRef idx="0">
            <a:schemeClr val="accent5"/>
          </a:effectRef>
          <a:fontRef idx="minor">
            <a:schemeClr val="dk1"/>
          </a:fontRef>
        </p:style>
        <p:txBody>
          <a:bodyPr>
            <a:spAutoFit/>
          </a:bodyPr>
          <a:lstStyle/>
          <a:p>
            <a:pPr algn="ctr" defTabSz="449170">
              <a:spcBef>
                <a:spcPct val="50000"/>
              </a:spcBef>
              <a:defRPr/>
            </a:pPr>
            <a:r>
              <a:rPr lang="fr-FR" sz="2000" b="1" dirty="0"/>
              <a:t>Les établissements de l’enseignement supérieur étudient les vœux formulés par les candidats</a:t>
            </a:r>
          </a:p>
          <a:p>
            <a:pPr defTabSz="449170">
              <a:spcBef>
                <a:spcPct val="50000"/>
              </a:spcBef>
              <a:defRPr/>
            </a:pPr>
            <a:r>
              <a:rPr lang="fr-FR" b="1" dirty="0"/>
              <a:t>Ils étudient :</a:t>
            </a:r>
            <a:endParaRPr lang="fr-FR" sz="1600" dirty="0"/>
          </a:p>
          <a:p>
            <a:pPr marL="285750" indent="-285750" defTabSz="449170">
              <a:spcBef>
                <a:spcPct val="50000"/>
              </a:spcBef>
              <a:buFont typeface="Arial" panose="020B0604020202020204" pitchFamily="34" charset="0"/>
              <a:buChar char="•"/>
              <a:defRPr/>
            </a:pPr>
            <a:r>
              <a:rPr lang="fr-FR" dirty="0"/>
              <a:t>la fiche Avenir transmise par le lycée</a:t>
            </a:r>
          </a:p>
          <a:p>
            <a:pPr marL="285750" indent="-285750" defTabSz="449170">
              <a:spcBef>
                <a:spcPct val="50000"/>
              </a:spcBef>
              <a:buFont typeface="Arial" panose="020B0604020202020204" pitchFamily="34" charset="0"/>
              <a:buChar char="•"/>
              <a:defRPr/>
            </a:pPr>
            <a:r>
              <a:rPr lang="fr-FR" dirty="0"/>
              <a:t>le projet de formation motivé de l’élève</a:t>
            </a:r>
          </a:p>
          <a:p>
            <a:pPr marL="285750" indent="-285750" defTabSz="449170">
              <a:spcBef>
                <a:spcPct val="50000"/>
              </a:spcBef>
              <a:buFont typeface="Arial" panose="020B0604020202020204" pitchFamily="34" charset="0"/>
              <a:buChar char="•"/>
              <a:defRPr/>
            </a:pPr>
            <a:r>
              <a:rPr lang="fr-FR" dirty="0"/>
              <a:t>les notes de 1</a:t>
            </a:r>
            <a:r>
              <a:rPr lang="fr-FR" baseline="30000" dirty="0"/>
              <a:t>re</a:t>
            </a:r>
            <a:r>
              <a:rPr lang="fr-FR" dirty="0"/>
              <a:t> et terminale</a:t>
            </a:r>
          </a:p>
          <a:p>
            <a:pPr marL="285750" indent="-285750" defTabSz="449170">
              <a:spcBef>
                <a:spcPct val="50000"/>
              </a:spcBef>
              <a:buFont typeface="Arial" panose="020B0604020202020204" pitchFamily="34" charset="0"/>
              <a:buChar char="•"/>
              <a:defRPr/>
            </a:pPr>
            <a:r>
              <a:rPr lang="fr-FR" dirty="0"/>
              <a:t>les autres éléments éventuellement demandés </a:t>
            </a:r>
            <a:r>
              <a:rPr lang="fr-FR" sz="1600" dirty="0"/>
              <a:t>(ex : dossier artistique …)</a:t>
            </a:r>
          </a:p>
        </p:txBody>
      </p:sp>
      <p:sp>
        <p:nvSpPr>
          <p:cNvPr id="5" name="ZoneTexte 4">
            <a:extLst>
              <a:ext uri="{FF2B5EF4-FFF2-40B4-BE49-F238E27FC236}">
                <a16:creationId xmlns:a16="http://schemas.microsoft.com/office/drawing/2014/main" id="{E762FE3D-F0F3-4194-8C26-60477A05E512}"/>
              </a:ext>
            </a:extLst>
          </p:cNvPr>
          <p:cNvSpPr txBox="1"/>
          <p:nvPr/>
        </p:nvSpPr>
        <p:spPr>
          <a:xfrm>
            <a:off x="349662" y="5030064"/>
            <a:ext cx="9288462" cy="1569660"/>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defTabSz="449170">
              <a:spcBef>
                <a:spcPct val="50000"/>
              </a:spcBef>
              <a:defRPr/>
            </a:pPr>
            <a:r>
              <a:rPr lang="fr-FR" sz="1600" b="1" dirty="0"/>
              <a:t>Pour les formations non-sélectives</a:t>
            </a:r>
          </a:p>
          <a:p>
            <a:pPr defTabSz="449170">
              <a:spcBef>
                <a:spcPct val="50000"/>
              </a:spcBef>
              <a:defRPr/>
            </a:pPr>
            <a:r>
              <a:rPr lang="fr-FR" sz="1600" dirty="0"/>
              <a:t>L’université accepte des candidats provenant de tout le territoire mais un pourcentage maximum de candidats ne provenant pas de son secteur de recrutement pourra être fixé par le recteur pour chaque licence.</a:t>
            </a:r>
          </a:p>
          <a:p>
            <a:pPr defTabSz="449170">
              <a:spcBef>
                <a:spcPct val="50000"/>
              </a:spcBef>
              <a:defRPr/>
            </a:pPr>
            <a:r>
              <a:rPr lang="fr-FR" sz="1600" dirty="0"/>
              <a:t>Mais en IDF, pas de priorité académique pour les franciliens.</a:t>
            </a:r>
          </a:p>
        </p:txBody>
      </p:sp>
      <p:pic>
        <p:nvPicPr>
          <p:cNvPr id="6" name="Image 5">
            <a:extLst>
              <a:ext uri="{FF2B5EF4-FFF2-40B4-BE49-F238E27FC236}">
                <a16:creationId xmlns:a16="http://schemas.microsoft.com/office/drawing/2014/main" id="{B915235F-B9A9-47B0-A920-219C64446A84}"/>
              </a:ext>
            </a:extLst>
          </p:cNvPr>
          <p:cNvPicPr>
            <a:picLocks noChangeAspect="1"/>
          </p:cNvPicPr>
          <p:nvPr/>
        </p:nvPicPr>
        <p:blipFill>
          <a:blip r:embed="rId4"/>
          <a:stretch>
            <a:fillRect/>
          </a:stretch>
        </p:blipFill>
        <p:spPr>
          <a:xfrm>
            <a:off x="0" y="18613"/>
            <a:ext cx="1367904" cy="13679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63470E8-15F0-4D89-AF77-BCC9C40AE551}"/>
              </a:ext>
            </a:extLst>
          </p:cNvPr>
          <p:cNvSpPr txBox="1"/>
          <p:nvPr/>
        </p:nvSpPr>
        <p:spPr>
          <a:xfrm>
            <a:off x="1871663" y="323850"/>
            <a:ext cx="7777162" cy="430213"/>
          </a:xfrm>
          <a:prstGeom prst="rect">
            <a:avLst/>
          </a:prstGeom>
          <a:solidFill>
            <a:schemeClr val="accent4">
              <a:lumMod val="20000"/>
              <a:lumOff val="80000"/>
            </a:schemeClr>
          </a:solidFill>
        </p:spPr>
        <p:style>
          <a:lnRef idx="2">
            <a:schemeClr val="accent3"/>
          </a:lnRef>
          <a:fillRef idx="1">
            <a:schemeClr val="lt1"/>
          </a:fillRef>
          <a:effectRef idx="0">
            <a:schemeClr val="accent3"/>
          </a:effectRef>
          <a:fontRef idx="minor">
            <a:schemeClr val="dk1"/>
          </a:fontRef>
        </p:style>
        <p:txBody>
          <a:bodyPr>
            <a:spAutoFit/>
          </a:bodyPr>
          <a:lstStyle/>
          <a:p>
            <a:pPr algn="ctr" defTabSz="449216">
              <a:spcBef>
                <a:spcPct val="50000"/>
              </a:spcBef>
              <a:defRPr/>
            </a:pPr>
            <a:r>
              <a:rPr lang="fr-FR" sz="2200" b="1" dirty="0">
                <a:solidFill>
                  <a:srgbClr val="526DB0">
                    <a:lumMod val="50000"/>
                  </a:srgbClr>
                </a:solidFill>
              </a:rPr>
              <a:t>Réception – Acceptation des propositions et inscription</a:t>
            </a:r>
          </a:p>
        </p:txBody>
      </p:sp>
      <p:sp>
        <p:nvSpPr>
          <p:cNvPr id="17" name="Rectangle à coins arrondis 16">
            <a:extLst>
              <a:ext uri="{FF2B5EF4-FFF2-40B4-BE49-F238E27FC236}">
                <a16:creationId xmlns:a16="http://schemas.microsoft.com/office/drawing/2014/main" id="{32B5E74C-981A-49F3-9933-15DD9D646FB5}"/>
              </a:ext>
            </a:extLst>
          </p:cNvPr>
          <p:cNvSpPr/>
          <p:nvPr/>
        </p:nvSpPr>
        <p:spPr>
          <a:xfrm>
            <a:off x="1871663" y="900113"/>
            <a:ext cx="7777162" cy="525462"/>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lIns="100761" tIns="50382" rIns="100761" bIns="50382" anchor="ctr"/>
          <a:lstStyle/>
          <a:p>
            <a:pPr algn="ctr" defTabSz="503816" fontAlgn="auto">
              <a:spcBef>
                <a:spcPts val="0"/>
              </a:spcBef>
              <a:spcAft>
                <a:spcPts val="0"/>
              </a:spcAft>
              <a:defRPr/>
            </a:pPr>
            <a:r>
              <a:rPr lang="fr-FR" b="1" dirty="0">
                <a:solidFill>
                  <a:schemeClr val="bg1"/>
                </a:solidFill>
              </a:rPr>
              <a:t>27 Mai – 16 Juillet 2021</a:t>
            </a:r>
          </a:p>
        </p:txBody>
      </p:sp>
      <p:sp>
        <p:nvSpPr>
          <p:cNvPr id="2" name="ZoneTexte 1">
            <a:extLst>
              <a:ext uri="{FF2B5EF4-FFF2-40B4-BE49-F238E27FC236}">
                <a16:creationId xmlns:a16="http://schemas.microsoft.com/office/drawing/2014/main" id="{0405D196-7478-4117-823F-65554286C6AC}"/>
              </a:ext>
            </a:extLst>
          </p:cNvPr>
          <p:cNvSpPr txBox="1"/>
          <p:nvPr/>
        </p:nvSpPr>
        <p:spPr>
          <a:xfrm>
            <a:off x="360363" y="1619250"/>
            <a:ext cx="9288462" cy="1200150"/>
          </a:xfrm>
          <a:prstGeom prst="rect">
            <a:avLst/>
          </a:prstGeom>
          <a:noFill/>
        </p:spPr>
        <p:style>
          <a:lnRef idx="2">
            <a:schemeClr val="accent5"/>
          </a:lnRef>
          <a:fillRef idx="1">
            <a:schemeClr val="lt1"/>
          </a:fillRef>
          <a:effectRef idx="0">
            <a:schemeClr val="accent5"/>
          </a:effectRef>
          <a:fontRef idx="minor">
            <a:schemeClr val="dk1"/>
          </a:fontRef>
        </p:style>
        <p:txBody>
          <a:bodyPr>
            <a:spAutoFit/>
          </a:bodyPr>
          <a:lstStyle/>
          <a:p>
            <a:pPr marL="285750" indent="-285750" defTabSz="449170">
              <a:spcBef>
                <a:spcPct val="50000"/>
              </a:spcBef>
              <a:buFont typeface="Arial" panose="020B0604020202020204" pitchFamily="34" charset="0"/>
              <a:buChar char="•"/>
              <a:defRPr/>
            </a:pPr>
            <a:r>
              <a:rPr lang="fr-FR" dirty="0"/>
              <a:t>Les réponses des formations sont disponibles à partir du 27 mai</a:t>
            </a:r>
          </a:p>
          <a:p>
            <a:pPr marL="285750" indent="-285750" defTabSz="449170">
              <a:spcBef>
                <a:spcPct val="50000"/>
              </a:spcBef>
              <a:buFont typeface="Arial" panose="020B0604020202020204" pitchFamily="34" charset="0"/>
              <a:buChar char="•"/>
              <a:defRPr/>
            </a:pPr>
            <a:r>
              <a:rPr lang="fr-FR" dirty="0"/>
              <a:t>Ces propositions sont faites au fur et à mesure et en continu</a:t>
            </a:r>
          </a:p>
          <a:p>
            <a:pPr marL="285750" indent="-285750" defTabSz="449170">
              <a:spcBef>
                <a:spcPct val="50000"/>
              </a:spcBef>
              <a:buFont typeface="Arial" panose="020B0604020202020204" pitchFamily="34" charset="0"/>
              <a:buChar char="•"/>
              <a:defRPr/>
            </a:pPr>
            <a:r>
              <a:rPr lang="fr-FR" dirty="0"/>
              <a:t>Une réponse est faite pour chaque vœu</a:t>
            </a:r>
          </a:p>
        </p:txBody>
      </p:sp>
      <p:sp>
        <p:nvSpPr>
          <p:cNvPr id="4" name="ZoneTexte 3">
            <a:extLst>
              <a:ext uri="{FF2B5EF4-FFF2-40B4-BE49-F238E27FC236}">
                <a16:creationId xmlns:a16="http://schemas.microsoft.com/office/drawing/2014/main" id="{50B53B4F-F393-42A3-83FE-656C9AA8F95B}"/>
              </a:ext>
            </a:extLst>
          </p:cNvPr>
          <p:cNvSpPr txBox="1"/>
          <p:nvPr/>
        </p:nvSpPr>
        <p:spPr>
          <a:xfrm>
            <a:off x="360363" y="2987675"/>
            <a:ext cx="9288462" cy="36988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defTabSz="449170">
              <a:spcBef>
                <a:spcPct val="50000"/>
              </a:spcBef>
              <a:defRPr/>
            </a:pPr>
            <a:r>
              <a:rPr lang="fr-FR" dirty="0"/>
              <a:t>Réponses des établissements :</a:t>
            </a:r>
          </a:p>
        </p:txBody>
      </p:sp>
      <p:sp>
        <p:nvSpPr>
          <p:cNvPr id="6" name="Rectangle à coins arrondis 5">
            <a:extLst>
              <a:ext uri="{FF2B5EF4-FFF2-40B4-BE49-F238E27FC236}">
                <a16:creationId xmlns:a16="http://schemas.microsoft.com/office/drawing/2014/main" id="{7A1FDF27-F0E4-4834-819B-C0DD5418E667}"/>
              </a:ext>
            </a:extLst>
          </p:cNvPr>
          <p:cNvSpPr/>
          <p:nvPr/>
        </p:nvSpPr>
        <p:spPr>
          <a:xfrm>
            <a:off x="360363" y="3563938"/>
            <a:ext cx="4392612" cy="2808287"/>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lIns="100761" tIns="50382" rIns="100761" bIns="50382" anchor="ctr"/>
          <a:lstStyle/>
          <a:p>
            <a:pPr defTabSz="503816" fontAlgn="auto">
              <a:spcBef>
                <a:spcPts val="0"/>
              </a:spcBef>
              <a:spcAft>
                <a:spcPts val="0"/>
              </a:spcAft>
              <a:defRPr/>
            </a:pPr>
            <a:r>
              <a:rPr lang="fr-FR" b="1" dirty="0">
                <a:solidFill>
                  <a:schemeClr val="bg1"/>
                </a:solidFill>
              </a:rPr>
              <a:t>Pour une formation</a:t>
            </a:r>
            <a:r>
              <a:rPr lang="fr-FR" b="1" dirty="0">
                <a:solidFill>
                  <a:srgbClr val="FF0000"/>
                </a:solidFill>
              </a:rPr>
              <a:t> </a:t>
            </a:r>
            <a:r>
              <a:rPr lang="fr-FR" b="1" dirty="0">
                <a:solidFill>
                  <a:srgbClr val="FC9908"/>
                </a:solidFill>
              </a:rPr>
              <a:t>sélective</a:t>
            </a:r>
            <a:r>
              <a:rPr lang="fr-FR" b="1" dirty="0">
                <a:solidFill>
                  <a:srgbClr val="FF0000"/>
                </a:solidFill>
              </a:rPr>
              <a:t> </a:t>
            </a:r>
          </a:p>
          <a:p>
            <a:pPr defTabSz="503816" fontAlgn="auto">
              <a:spcBef>
                <a:spcPts val="0"/>
              </a:spcBef>
              <a:spcAft>
                <a:spcPts val="0"/>
              </a:spcAft>
              <a:defRPr/>
            </a:pPr>
            <a:r>
              <a:rPr lang="fr-FR" sz="1400" dirty="0">
                <a:solidFill>
                  <a:schemeClr val="bg1"/>
                </a:solidFill>
              </a:rPr>
              <a:t>(BTS, BUT, CPGE, écoles)</a:t>
            </a:r>
          </a:p>
          <a:p>
            <a:pPr defTabSz="503816" fontAlgn="auto">
              <a:spcBef>
                <a:spcPts val="0"/>
              </a:spcBef>
              <a:spcAft>
                <a:spcPts val="0"/>
              </a:spcAft>
              <a:defRPr/>
            </a:pPr>
            <a:endParaRPr lang="fr-FR" b="1" dirty="0">
              <a:solidFill>
                <a:srgbClr val="FF0000"/>
              </a:solidFill>
            </a:endParaRPr>
          </a:p>
          <a:p>
            <a:pPr marL="285750" indent="-285750" defTabSz="503816" fontAlgn="auto">
              <a:spcBef>
                <a:spcPts val="0"/>
              </a:spcBef>
              <a:spcAft>
                <a:spcPts val="0"/>
              </a:spcAft>
              <a:buFont typeface="Arial" panose="020B0604020202020204" pitchFamily="34" charset="0"/>
              <a:buChar char="•"/>
              <a:defRPr/>
            </a:pPr>
            <a:r>
              <a:rPr lang="fr-FR" sz="1400" b="1" dirty="0">
                <a:solidFill>
                  <a:schemeClr val="bg1"/>
                </a:solidFill>
              </a:rPr>
              <a:t>Oui 	</a:t>
            </a:r>
            <a:r>
              <a:rPr lang="fr-FR" sz="1400" dirty="0">
                <a:solidFill>
                  <a:schemeClr val="bg1"/>
                </a:solidFill>
              </a:rPr>
              <a:t>(proposition d’admission)</a:t>
            </a:r>
            <a:endParaRPr lang="fr-FR" sz="1400" b="1" dirty="0">
              <a:solidFill>
                <a:schemeClr val="bg1"/>
              </a:solidFill>
            </a:endParaRPr>
          </a:p>
          <a:p>
            <a:pPr defTabSz="503816" fontAlgn="auto">
              <a:spcBef>
                <a:spcPts val="0"/>
              </a:spcBef>
              <a:spcAft>
                <a:spcPts val="0"/>
              </a:spcAft>
              <a:defRPr/>
            </a:pPr>
            <a:endParaRPr lang="fr-FR" sz="1400" b="1" dirty="0">
              <a:solidFill>
                <a:schemeClr val="bg1"/>
              </a:solidFill>
            </a:endParaRPr>
          </a:p>
          <a:p>
            <a:pPr marL="285750" indent="-285750" defTabSz="503816" fontAlgn="auto">
              <a:spcBef>
                <a:spcPts val="0"/>
              </a:spcBef>
              <a:spcAft>
                <a:spcPts val="0"/>
              </a:spcAft>
              <a:buFont typeface="Arial" panose="020B0604020202020204" pitchFamily="34" charset="0"/>
              <a:buChar char="•"/>
              <a:defRPr/>
            </a:pPr>
            <a:r>
              <a:rPr lang="fr-FR" sz="1400" b="1" dirty="0">
                <a:solidFill>
                  <a:schemeClr val="bg1"/>
                </a:solidFill>
              </a:rPr>
              <a:t>Oui – en attente d’une place</a:t>
            </a:r>
          </a:p>
          <a:p>
            <a:pPr defTabSz="503816" fontAlgn="auto">
              <a:spcBef>
                <a:spcPts val="0"/>
              </a:spcBef>
              <a:spcAft>
                <a:spcPts val="0"/>
              </a:spcAft>
              <a:defRPr/>
            </a:pPr>
            <a:r>
              <a:rPr lang="fr-FR" sz="1400" dirty="0">
                <a:solidFill>
                  <a:schemeClr val="bg1"/>
                </a:solidFill>
              </a:rPr>
              <a:t>(la position dans la liste d’attente est affichée)</a:t>
            </a:r>
            <a:endParaRPr lang="fr-FR" sz="1400" b="1" dirty="0">
              <a:solidFill>
                <a:schemeClr val="bg1"/>
              </a:solidFill>
            </a:endParaRPr>
          </a:p>
          <a:p>
            <a:pPr defTabSz="503816" fontAlgn="auto">
              <a:spcBef>
                <a:spcPts val="0"/>
              </a:spcBef>
              <a:spcAft>
                <a:spcPts val="0"/>
              </a:spcAft>
              <a:defRPr/>
            </a:pPr>
            <a:endParaRPr lang="fr-FR" sz="1400" b="1" dirty="0">
              <a:solidFill>
                <a:schemeClr val="bg1"/>
              </a:solidFill>
            </a:endParaRPr>
          </a:p>
          <a:p>
            <a:pPr marL="285750" indent="-285750" defTabSz="503816" fontAlgn="auto">
              <a:spcBef>
                <a:spcPts val="0"/>
              </a:spcBef>
              <a:spcAft>
                <a:spcPts val="0"/>
              </a:spcAft>
              <a:buFont typeface="Arial" panose="020B0604020202020204" pitchFamily="34" charset="0"/>
              <a:buChar char="•"/>
              <a:defRPr/>
            </a:pPr>
            <a:r>
              <a:rPr lang="fr-FR" sz="1400" b="1" dirty="0">
                <a:solidFill>
                  <a:schemeClr val="bg1"/>
                </a:solidFill>
              </a:rPr>
              <a:t>Non</a:t>
            </a:r>
          </a:p>
          <a:p>
            <a:pPr defTabSz="503816" fontAlgn="auto">
              <a:spcBef>
                <a:spcPts val="0"/>
              </a:spcBef>
              <a:spcAft>
                <a:spcPts val="0"/>
              </a:spcAft>
              <a:defRPr/>
            </a:pPr>
            <a:endParaRPr lang="fr-FR" b="1" dirty="0">
              <a:solidFill>
                <a:schemeClr val="bg1"/>
              </a:solidFill>
            </a:endParaRPr>
          </a:p>
        </p:txBody>
      </p:sp>
      <p:sp>
        <p:nvSpPr>
          <p:cNvPr id="8" name="Rectangle à coins arrondis 7">
            <a:extLst>
              <a:ext uri="{FF2B5EF4-FFF2-40B4-BE49-F238E27FC236}">
                <a16:creationId xmlns:a16="http://schemas.microsoft.com/office/drawing/2014/main" id="{98B3B8ED-DA82-47AF-89CB-52EFD49FCE08}"/>
              </a:ext>
            </a:extLst>
          </p:cNvPr>
          <p:cNvSpPr/>
          <p:nvPr/>
        </p:nvSpPr>
        <p:spPr>
          <a:xfrm>
            <a:off x="5256213" y="3563938"/>
            <a:ext cx="4392612" cy="2808287"/>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lIns="100761" tIns="50382" rIns="100761" bIns="50382" anchor="ctr"/>
          <a:lstStyle/>
          <a:p>
            <a:pPr defTabSz="503816" fontAlgn="auto">
              <a:spcBef>
                <a:spcPts val="0"/>
              </a:spcBef>
              <a:spcAft>
                <a:spcPts val="0"/>
              </a:spcAft>
              <a:defRPr/>
            </a:pPr>
            <a:r>
              <a:rPr lang="fr-FR" b="1" dirty="0">
                <a:solidFill>
                  <a:schemeClr val="bg1"/>
                </a:solidFill>
              </a:rPr>
              <a:t>Pour une formation </a:t>
            </a:r>
            <a:r>
              <a:rPr lang="fr-FR" b="1" dirty="0">
                <a:solidFill>
                  <a:srgbClr val="FC9908"/>
                </a:solidFill>
              </a:rPr>
              <a:t>non sélective</a:t>
            </a:r>
          </a:p>
          <a:p>
            <a:pPr defTabSz="503816" fontAlgn="auto">
              <a:spcBef>
                <a:spcPts val="0"/>
              </a:spcBef>
              <a:spcAft>
                <a:spcPts val="0"/>
              </a:spcAft>
              <a:defRPr/>
            </a:pPr>
            <a:r>
              <a:rPr lang="fr-FR" sz="1400" dirty="0">
                <a:solidFill>
                  <a:schemeClr val="bg1"/>
                </a:solidFill>
              </a:rPr>
              <a:t>(licence, PASS)</a:t>
            </a:r>
          </a:p>
          <a:p>
            <a:pPr defTabSz="503816" fontAlgn="auto">
              <a:spcBef>
                <a:spcPts val="0"/>
              </a:spcBef>
              <a:spcAft>
                <a:spcPts val="0"/>
              </a:spcAft>
              <a:defRPr/>
            </a:pPr>
            <a:endParaRPr lang="fr-FR" sz="1400" dirty="0">
              <a:solidFill>
                <a:schemeClr val="bg1"/>
              </a:solidFill>
            </a:endParaRPr>
          </a:p>
          <a:p>
            <a:pPr marL="285750" indent="-285750" defTabSz="503816" fontAlgn="auto">
              <a:spcBef>
                <a:spcPts val="0"/>
              </a:spcBef>
              <a:spcAft>
                <a:spcPts val="0"/>
              </a:spcAft>
              <a:buFont typeface="Arial" panose="020B0604020202020204" pitchFamily="34" charset="0"/>
              <a:buChar char="•"/>
              <a:defRPr/>
            </a:pPr>
            <a:r>
              <a:rPr lang="fr-FR" sz="1400" b="1" dirty="0">
                <a:solidFill>
                  <a:schemeClr val="bg1"/>
                </a:solidFill>
              </a:rPr>
              <a:t>Oui 	</a:t>
            </a:r>
            <a:r>
              <a:rPr lang="fr-FR" sz="1400" dirty="0">
                <a:solidFill>
                  <a:schemeClr val="bg1"/>
                </a:solidFill>
              </a:rPr>
              <a:t>(proposition d’admission)</a:t>
            </a:r>
            <a:endParaRPr lang="fr-FR" sz="1400" b="1" dirty="0">
              <a:solidFill>
                <a:schemeClr val="bg1"/>
              </a:solidFill>
            </a:endParaRPr>
          </a:p>
          <a:p>
            <a:pPr marL="285750" indent="-285750" defTabSz="503816" fontAlgn="auto">
              <a:spcBef>
                <a:spcPts val="0"/>
              </a:spcBef>
              <a:spcAft>
                <a:spcPts val="0"/>
              </a:spcAft>
              <a:buFont typeface="Arial" panose="020B0604020202020204" pitchFamily="34" charset="0"/>
              <a:buChar char="•"/>
              <a:defRPr/>
            </a:pPr>
            <a:endParaRPr lang="fr-FR" sz="1400" b="1" dirty="0">
              <a:solidFill>
                <a:schemeClr val="bg1"/>
              </a:solidFill>
            </a:endParaRPr>
          </a:p>
          <a:p>
            <a:pPr marL="285750" indent="-285750" defTabSz="503816" fontAlgn="auto">
              <a:spcBef>
                <a:spcPts val="0"/>
              </a:spcBef>
              <a:spcAft>
                <a:spcPts val="0"/>
              </a:spcAft>
              <a:buFont typeface="Arial" panose="020B0604020202020204" pitchFamily="34" charset="0"/>
              <a:buChar char="•"/>
              <a:defRPr/>
            </a:pPr>
            <a:r>
              <a:rPr lang="fr-FR" sz="1400" b="1" dirty="0">
                <a:solidFill>
                  <a:schemeClr val="bg1"/>
                </a:solidFill>
              </a:rPr>
              <a:t>Oui-si 	</a:t>
            </a:r>
            <a:r>
              <a:rPr lang="fr-FR" sz="1400" dirty="0">
                <a:solidFill>
                  <a:schemeClr val="bg1"/>
                </a:solidFill>
              </a:rPr>
              <a:t>(proposition d’admission)</a:t>
            </a:r>
            <a:endParaRPr lang="fr-FR" sz="1400" b="1" dirty="0">
              <a:solidFill>
                <a:schemeClr val="bg1"/>
              </a:solidFill>
            </a:endParaRPr>
          </a:p>
          <a:p>
            <a:pPr defTabSz="503816" fontAlgn="auto">
              <a:spcBef>
                <a:spcPts val="0"/>
              </a:spcBef>
              <a:spcAft>
                <a:spcPts val="0"/>
              </a:spcAft>
              <a:defRPr/>
            </a:pPr>
            <a:endParaRPr lang="fr-FR" sz="1400" b="1" dirty="0">
              <a:solidFill>
                <a:schemeClr val="bg1"/>
              </a:solidFill>
            </a:endParaRPr>
          </a:p>
          <a:p>
            <a:pPr marL="285750" indent="-285750" defTabSz="503816" fontAlgn="auto">
              <a:spcBef>
                <a:spcPts val="0"/>
              </a:spcBef>
              <a:spcAft>
                <a:spcPts val="0"/>
              </a:spcAft>
              <a:buFont typeface="Arial" panose="020B0604020202020204" pitchFamily="34" charset="0"/>
              <a:buChar char="•"/>
              <a:defRPr/>
            </a:pPr>
            <a:r>
              <a:rPr lang="fr-FR" sz="1400" b="1" dirty="0">
                <a:solidFill>
                  <a:schemeClr val="bg1"/>
                </a:solidFill>
              </a:rPr>
              <a:t>Oui – en attente d’une place</a:t>
            </a:r>
          </a:p>
          <a:p>
            <a:pPr defTabSz="503816" fontAlgn="auto">
              <a:spcBef>
                <a:spcPts val="0"/>
              </a:spcBef>
              <a:spcAft>
                <a:spcPts val="0"/>
              </a:spcAft>
              <a:defRPr/>
            </a:pPr>
            <a:r>
              <a:rPr lang="fr-FR" sz="1400" dirty="0">
                <a:solidFill>
                  <a:schemeClr val="bg1"/>
                </a:solidFill>
              </a:rPr>
              <a:t>(la position dans la liste d’attente est affichée)</a:t>
            </a:r>
            <a:endParaRPr lang="fr-FR" sz="1400" b="1" dirty="0">
              <a:solidFill>
                <a:schemeClr val="bg1"/>
              </a:solidFill>
            </a:endParaRPr>
          </a:p>
          <a:p>
            <a:pPr defTabSz="503816" fontAlgn="auto">
              <a:spcBef>
                <a:spcPts val="0"/>
              </a:spcBef>
              <a:spcAft>
                <a:spcPts val="0"/>
              </a:spcAft>
              <a:defRPr/>
            </a:pPr>
            <a:endParaRPr lang="fr-FR" sz="1400" b="1" dirty="0">
              <a:solidFill>
                <a:schemeClr val="bg1"/>
              </a:solidFill>
            </a:endParaRPr>
          </a:p>
          <a:p>
            <a:pPr marL="285750" indent="-285750" defTabSz="503816" fontAlgn="auto">
              <a:spcBef>
                <a:spcPts val="0"/>
              </a:spcBef>
              <a:spcAft>
                <a:spcPts val="0"/>
              </a:spcAft>
              <a:buFont typeface="Arial" panose="020B0604020202020204" pitchFamily="34" charset="0"/>
              <a:buChar char="•"/>
              <a:defRPr/>
            </a:pPr>
            <a:r>
              <a:rPr lang="fr-FR" sz="1400" b="1" dirty="0">
                <a:solidFill>
                  <a:schemeClr val="bg1"/>
                </a:solidFill>
              </a:rPr>
              <a:t>Oui-si – en attente d’une place</a:t>
            </a:r>
          </a:p>
          <a:p>
            <a:pPr defTabSz="503816" fontAlgn="auto">
              <a:spcBef>
                <a:spcPts val="0"/>
              </a:spcBef>
              <a:spcAft>
                <a:spcPts val="0"/>
              </a:spcAft>
              <a:defRPr/>
            </a:pPr>
            <a:r>
              <a:rPr lang="fr-FR" sz="1400" dirty="0">
                <a:solidFill>
                  <a:schemeClr val="bg1"/>
                </a:solidFill>
              </a:rPr>
              <a:t>(la position dans la liste d’attente est affichée)</a:t>
            </a:r>
            <a:endParaRPr lang="fr-FR" b="1" dirty="0">
              <a:solidFill>
                <a:srgbClr val="FF0000"/>
              </a:solidFill>
            </a:endParaRPr>
          </a:p>
        </p:txBody>
      </p:sp>
      <p:sp>
        <p:nvSpPr>
          <p:cNvPr id="9" name="Rectangle à coins arrondis 8">
            <a:extLst>
              <a:ext uri="{FF2B5EF4-FFF2-40B4-BE49-F238E27FC236}">
                <a16:creationId xmlns:a16="http://schemas.microsoft.com/office/drawing/2014/main" id="{B674CBD2-3328-4B38-9B81-570DB5344F6B}"/>
              </a:ext>
            </a:extLst>
          </p:cNvPr>
          <p:cNvSpPr/>
          <p:nvPr/>
        </p:nvSpPr>
        <p:spPr>
          <a:xfrm>
            <a:off x="360363" y="6659563"/>
            <a:ext cx="9288462" cy="504825"/>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lIns="100761" tIns="50382" rIns="100761" bIns="50382" anchor="ctr"/>
          <a:lstStyle/>
          <a:p>
            <a:pPr defTabSz="503816" fontAlgn="auto">
              <a:spcBef>
                <a:spcPts val="0"/>
              </a:spcBef>
              <a:spcAft>
                <a:spcPts val="0"/>
              </a:spcAft>
              <a:defRPr/>
            </a:pPr>
            <a:r>
              <a:rPr lang="fr-FR" sz="1600" b="1" dirty="0">
                <a:solidFill>
                  <a:srgbClr val="FC9908"/>
                </a:solidFill>
              </a:rPr>
              <a:t>Oui-si</a:t>
            </a:r>
            <a:r>
              <a:rPr lang="fr-FR" sz="1600" dirty="0">
                <a:solidFill>
                  <a:schemeClr val="bg1"/>
                </a:solidFill>
              </a:rPr>
              <a:t> est une proposition d’admission avec un parcours de formation personnalisé </a:t>
            </a:r>
            <a:endParaRPr lang="fr-FR" sz="1600" dirty="0">
              <a:solidFill>
                <a:srgbClr val="FF0000"/>
              </a:solidFill>
            </a:endParaRPr>
          </a:p>
        </p:txBody>
      </p:sp>
      <p:pic>
        <p:nvPicPr>
          <p:cNvPr id="10" name="Image 9">
            <a:extLst>
              <a:ext uri="{FF2B5EF4-FFF2-40B4-BE49-F238E27FC236}">
                <a16:creationId xmlns:a16="http://schemas.microsoft.com/office/drawing/2014/main" id="{94655DCE-2B84-4E93-8A65-0CCC8593F5BF}"/>
              </a:ext>
            </a:extLst>
          </p:cNvPr>
          <p:cNvPicPr>
            <a:picLocks noChangeAspect="1"/>
          </p:cNvPicPr>
          <p:nvPr/>
        </p:nvPicPr>
        <p:blipFill>
          <a:blip r:embed="rId3"/>
          <a:stretch>
            <a:fillRect/>
          </a:stretch>
        </p:blipFill>
        <p:spPr>
          <a:xfrm>
            <a:off x="0" y="18613"/>
            <a:ext cx="1367904" cy="13679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4" grpId="0" animBg="1"/>
      <p:bldP spid="6"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G:\AEFE\Services\SORES\14. SITE INTERNET\Boite à outils 2017-2018\3. Fiches thématiques\Images\Logo Parcoursup.PNG">
            <a:extLst>
              <a:ext uri="{FF2B5EF4-FFF2-40B4-BE49-F238E27FC236}">
                <a16:creationId xmlns:a16="http://schemas.microsoft.com/office/drawing/2014/main" id="{008153AC-CAA7-43F0-BEFC-E56D949BE9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025" y="765175"/>
            <a:ext cx="55530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3A022154-3DC6-43B7-BA0B-7E110AC58B5D}"/>
              </a:ext>
            </a:extLst>
          </p:cNvPr>
          <p:cNvSpPr txBox="1"/>
          <p:nvPr/>
        </p:nvSpPr>
        <p:spPr>
          <a:xfrm>
            <a:off x="143768" y="2483693"/>
            <a:ext cx="9575800" cy="3847862"/>
          </a:xfrm>
          <a:prstGeom prst="roundRect">
            <a:avLst/>
          </a:prstGeom>
          <a:solidFill>
            <a:schemeClr val="accent4">
              <a:lumMod val="20000"/>
              <a:lumOff val="80000"/>
            </a:schemeClr>
          </a:solidFill>
        </p:spPr>
        <p:style>
          <a:lnRef idx="2">
            <a:schemeClr val="accent3"/>
          </a:lnRef>
          <a:fillRef idx="1">
            <a:schemeClr val="lt1"/>
          </a:fillRef>
          <a:effectRef idx="0">
            <a:schemeClr val="accent3"/>
          </a:effectRef>
          <a:fontRef idx="minor">
            <a:schemeClr val="dk1"/>
          </a:fontRef>
        </p:style>
        <p:txBody>
          <a:bodyPr>
            <a:spAutoFit/>
          </a:bodyPr>
          <a:lstStyle/>
          <a:p>
            <a:pPr algn="ctr" defTabSz="449216">
              <a:spcBef>
                <a:spcPct val="50000"/>
              </a:spcBef>
              <a:defRPr/>
            </a:pPr>
            <a:r>
              <a:rPr lang="fr-FR" sz="2000" b="1" dirty="0">
                <a:solidFill>
                  <a:srgbClr val="526DB0">
                    <a:lumMod val="50000"/>
                  </a:srgbClr>
                </a:solidFill>
              </a:rPr>
              <a:t>Parcoursup est la plateforme nationale d’admission en première année de l’enseignement supérieur en France</a:t>
            </a:r>
          </a:p>
          <a:p>
            <a:pPr defTabSz="449216">
              <a:spcBef>
                <a:spcPct val="50000"/>
              </a:spcBef>
              <a:defRPr/>
            </a:pPr>
            <a:r>
              <a:rPr lang="fr-FR" b="1" dirty="0">
                <a:solidFill>
                  <a:srgbClr val="526DB0">
                    <a:lumMod val="75000"/>
                  </a:srgbClr>
                </a:solidFill>
              </a:rPr>
              <a:t>Cette plateforme permet : </a:t>
            </a:r>
          </a:p>
          <a:p>
            <a:pPr marL="717505" lvl="1" indent="-285750" defTabSz="449216">
              <a:spcBef>
                <a:spcPct val="50000"/>
              </a:spcBef>
              <a:buFont typeface="Arial" panose="020B0604020202020204" pitchFamily="34" charset="0"/>
              <a:buChar char="•"/>
              <a:defRPr/>
            </a:pPr>
            <a:r>
              <a:rPr lang="fr-FR" sz="1700" dirty="0">
                <a:solidFill>
                  <a:srgbClr val="000000"/>
                </a:solidFill>
              </a:rPr>
              <a:t>De créer son dossier de préinscription</a:t>
            </a:r>
          </a:p>
          <a:p>
            <a:pPr marL="717505" lvl="1" indent="-285750" defTabSz="449216">
              <a:spcBef>
                <a:spcPct val="50000"/>
              </a:spcBef>
              <a:buFont typeface="Arial" panose="020B0604020202020204" pitchFamily="34" charset="0"/>
              <a:buChar char="•"/>
              <a:defRPr/>
            </a:pPr>
            <a:r>
              <a:rPr lang="fr-FR" sz="1700" dirty="0">
                <a:solidFill>
                  <a:srgbClr val="000000"/>
                </a:solidFill>
              </a:rPr>
              <a:t>De trouver des informations sur les différentes formations de l’enseignement supérieur</a:t>
            </a:r>
          </a:p>
          <a:p>
            <a:pPr marL="717505" lvl="1" indent="-285750" defTabSz="449216">
              <a:spcBef>
                <a:spcPct val="50000"/>
              </a:spcBef>
              <a:buFont typeface="Arial" panose="020B0604020202020204" pitchFamily="34" charset="0"/>
              <a:buChar char="•"/>
              <a:defRPr/>
            </a:pPr>
            <a:r>
              <a:rPr lang="fr-FR" sz="1700" dirty="0">
                <a:solidFill>
                  <a:srgbClr val="000000"/>
                </a:solidFill>
              </a:rPr>
              <a:t>De saisir ses vœux</a:t>
            </a:r>
          </a:p>
          <a:p>
            <a:pPr marL="717505" lvl="1" indent="-285750" defTabSz="449216">
              <a:spcBef>
                <a:spcPct val="50000"/>
              </a:spcBef>
              <a:buFont typeface="Arial" panose="020B0604020202020204" pitchFamily="34" charset="0"/>
              <a:buChar char="•"/>
              <a:defRPr/>
            </a:pPr>
            <a:r>
              <a:rPr lang="fr-FR" sz="1700" dirty="0">
                <a:solidFill>
                  <a:srgbClr val="000000"/>
                </a:solidFill>
              </a:rPr>
              <a:t>De compléter son dossier</a:t>
            </a:r>
          </a:p>
          <a:p>
            <a:pPr marL="717505" lvl="1" indent="-285750" defTabSz="449216">
              <a:spcBef>
                <a:spcPct val="50000"/>
              </a:spcBef>
              <a:buFont typeface="Arial" panose="020B0604020202020204" pitchFamily="34" charset="0"/>
              <a:buChar char="•"/>
              <a:defRPr/>
            </a:pPr>
            <a:r>
              <a:rPr lang="fr-FR" sz="1700" dirty="0">
                <a:solidFill>
                  <a:srgbClr val="000000"/>
                </a:solidFill>
              </a:rPr>
              <a:t>De confirmer ses vœux</a:t>
            </a:r>
          </a:p>
          <a:p>
            <a:pPr marL="717505" lvl="1" indent="-285750" defTabSz="449216">
              <a:spcBef>
                <a:spcPct val="50000"/>
              </a:spcBef>
              <a:buFont typeface="Arial" panose="020B0604020202020204" pitchFamily="34" charset="0"/>
              <a:buChar char="•"/>
              <a:defRPr/>
            </a:pPr>
            <a:r>
              <a:rPr lang="fr-FR" sz="1700" dirty="0">
                <a:solidFill>
                  <a:srgbClr val="000000"/>
                </a:solidFill>
              </a:rPr>
              <a:t>De recevoir et de répondre aux propositions d’admission des établissements</a:t>
            </a:r>
          </a:p>
        </p:txBody>
      </p:sp>
      <p:sp>
        <p:nvSpPr>
          <p:cNvPr id="7" name="Rectangle : coins arrondis 6">
            <a:extLst>
              <a:ext uri="{FF2B5EF4-FFF2-40B4-BE49-F238E27FC236}">
                <a16:creationId xmlns:a16="http://schemas.microsoft.com/office/drawing/2014/main" id="{2D852DC3-307D-42FA-901A-C94AE1D18222}"/>
              </a:ext>
            </a:extLst>
          </p:cNvPr>
          <p:cNvSpPr/>
          <p:nvPr/>
        </p:nvSpPr>
        <p:spPr>
          <a:xfrm>
            <a:off x="2952080" y="6556732"/>
            <a:ext cx="4094833" cy="64698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defTabSz="449216">
              <a:spcBef>
                <a:spcPct val="50000"/>
              </a:spcBef>
              <a:defRPr/>
            </a:pPr>
            <a:r>
              <a:rPr lang="fr-FR" sz="3200" b="1" dirty="0">
                <a:solidFill>
                  <a:srgbClr val="D1282E">
                    <a:lumMod val="75000"/>
                  </a:srgbClr>
                </a:solidFill>
                <a:hlinkClick r:id="rId4"/>
              </a:rPr>
              <a:t>www.parcoursup.fr</a:t>
            </a:r>
            <a:endParaRPr lang="fr-FR" sz="3200" b="1" dirty="0">
              <a:solidFill>
                <a:srgbClr val="D1282E">
                  <a:lumMod val="75000"/>
                </a:srgbClr>
              </a:solidFill>
            </a:endParaRPr>
          </a:p>
        </p:txBody>
      </p:sp>
      <p:pic>
        <p:nvPicPr>
          <p:cNvPr id="8" name="Image 7">
            <a:extLst>
              <a:ext uri="{FF2B5EF4-FFF2-40B4-BE49-F238E27FC236}">
                <a16:creationId xmlns:a16="http://schemas.microsoft.com/office/drawing/2014/main" id="{7C35985F-3FED-4887-941B-E99F9FC9B35D}"/>
              </a:ext>
            </a:extLst>
          </p:cNvPr>
          <p:cNvPicPr>
            <a:picLocks noChangeAspect="1"/>
          </p:cNvPicPr>
          <p:nvPr/>
        </p:nvPicPr>
        <p:blipFill>
          <a:blip r:embed="rId5"/>
          <a:stretch>
            <a:fillRect/>
          </a:stretch>
        </p:blipFill>
        <p:spPr>
          <a:xfrm>
            <a:off x="0" y="18613"/>
            <a:ext cx="1367904" cy="13679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randombar(horizontal)">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A8E60B2-11E8-44C2-816D-51539FED037E}"/>
              </a:ext>
            </a:extLst>
          </p:cNvPr>
          <p:cNvSpPr txBox="1"/>
          <p:nvPr/>
        </p:nvSpPr>
        <p:spPr>
          <a:xfrm>
            <a:off x="1871663" y="323850"/>
            <a:ext cx="7777162" cy="430213"/>
          </a:xfrm>
          <a:prstGeom prst="rect">
            <a:avLst/>
          </a:prstGeom>
          <a:solidFill>
            <a:schemeClr val="accent4">
              <a:lumMod val="20000"/>
              <a:lumOff val="80000"/>
            </a:schemeClr>
          </a:solidFill>
        </p:spPr>
        <p:style>
          <a:lnRef idx="2">
            <a:schemeClr val="accent3"/>
          </a:lnRef>
          <a:fillRef idx="1">
            <a:schemeClr val="lt1"/>
          </a:fillRef>
          <a:effectRef idx="0">
            <a:schemeClr val="accent3"/>
          </a:effectRef>
          <a:fontRef idx="minor">
            <a:schemeClr val="dk1"/>
          </a:fontRef>
        </p:style>
        <p:txBody>
          <a:bodyPr>
            <a:spAutoFit/>
          </a:bodyPr>
          <a:lstStyle/>
          <a:p>
            <a:pPr algn="ctr" defTabSz="449216">
              <a:spcBef>
                <a:spcPct val="50000"/>
              </a:spcBef>
              <a:defRPr/>
            </a:pPr>
            <a:r>
              <a:rPr lang="fr-FR" sz="2200" b="1" dirty="0">
                <a:solidFill>
                  <a:srgbClr val="526DB0">
                    <a:lumMod val="50000"/>
                  </a:srgbClr>
                </a:solidFill>
              </a:rPr>
              <a:t>Réception – Acceptation des propositions et inscription</a:t>
            </a:r>
          </a:p>
        </p:txBody>
      </p:sp>
      <p:sp>
        <p:nvSpPr>
          <p:cNvPr id="17" name="Rectangle à coins arrondis 16">
            <a:extLst>
              <a:ext uri="{FF2B5EF4-FFF2-40B4-BE49-F238E27FC236}">
                <a16:creationId xmlns:a16="http://schemas.microsoft.com/office/drawing/2014/main" id="{1026F641-1749-4561-9983-81A605A2B0FA}"/>
              </a:ext>
            </a:extLst>
          </p:cNvPr>
          <p:cNvSpPr/>
          <p:nvPr/>
        </p:nvSpPr>
        <p:spPr>
          <a:xfrm>
            <a:off x="1871663" y="949325"/>
            <a:ext cx="7777162" cy="525463"/>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lIns="100761" tIns="50382" rIns="100761" bIns="50382" anchor="ctr"/>
          <a:lstStyle/>
          <a:p>
            <a:pPr algn="ctr" defTabSz="503816" fontAlgn="auto">
              <a:spcBef>
                <a:spcPts val="0"/>
              </a:spcBef>
              <a:spcAft>
                <a:spcPts val="0"/>
              </a:spcAft>
              <a:defRPr/>
            </a:pPr>
            <a:r>
              <a:rPr lang="fr-FR" b="1" dirty="0">
                <a:solidFill>
                  <a:schemeClr val="bg1"/>
                </a:solidFill>
              </a:rPr>
              <a:t>27 Mai – 16 Juillet 2021</a:t>
            </a:r>
          </a:p>
        </p:txBody>
      </p:sp>
      <p:sp>
        <p:nvSpPr>
          <p:cNvPr id="36" name="Espace réservé du texte 5">
            <a:extLst>
              <a:ext uri="{FF2B5EF4-FFF2-40B4-BE49-F238E27FC236}">
                <a16:creationId xmlns:a16="http://schemas.microsoft.com/office/drawing/2014/main" id="{615D8433-3955-434C-9FC0-3CDF342B0942}"/>
              </a:ext>
            </a:extLst>
          </p:cNvPr>
          <p:cNvSpPr txBox="1">
            <a:spLocks/>
          </p:cNvSpPr>
          <p:nvPr/>
        </p:nvSpPr>
        <p:spPr bwMode="auto">
          <a:xfrm>
            <a:off x="360363" y="1787525"/>
            <a:ext cx="9288462" cy="444500"/>
          </a:xfrm>
          <a:prstGeom prst="rect">
            <a:avLst/>
          </a:prstGeom>
          <a:ln/>
        </p:spPr>
        <p:style>
          <a:lnRef idx="2">
            <a:schemeClr val="accent3"/>
          </a:lnRef>
          <a:fillRef idx="1">
            <a:schemeClr val="lt1"/>
          </a:fillRef>
          <a:effectRef idx="0">
            <a:schemeClr val="accent3"/>
          </a:effectRef>
          <a:fontRef idx="minor">
            <a:schemeClr val="dk1"/>
          </a:fontRef>
        </p:style>
        <p:txBody>
          <a:bodyPr lIns="91420" tIns="45711" rIns="91420" bIns="45711">
            <a:normAutofit/>
          </a:bodyPr>
          <a:lstStyle>
            <a:lvl1pPr defTabSz="455613" eaLnBrk="0" hangingPunct="0">
              <a:spcBef>
                <a:spcPct val="20000"/>
              </a:spcBef>
              <a:defRPr sz="2800" b="1">
                <a:solidFill>
                  <a:srgbClr val="505150"/>
                </a:solidFill>
                <a:latin typeface="Arial" panose="020B0604020202020204" pitchFamily="34" charset="0"/>
                <a:ea typeface="MS PGothic" panose="020B0600070205080204" pitchFamily="34" charset="-128"/>
              </a:defRPr>
            </a:lvl1pPr>
            <a:lvl2pPr marL="627063" indent="-169863" defTabSz="455613" eaLnBrk="0" hangingPunct="0">
              <a:spcBef>
                <a:spcPct val="20000"/>
              </a:spcBef>
              <a:buChar char="/"/>
              <a:defRPr>
                <a:solidFill>
                  <a:srgbClr val="0052A2"/>
                </a:solidFill>
                <a:latin typeface="Arial" panose="020B0604020202020204" pitchFamily="34" charset="0"/>
                <a:ea typeface="MS PGothic" panose="020B0600070205080204" pitchFamily="34" charset="-128"/>
              </a:defRPr>
            </a:lvl2pPr>
            <a:lvl3pPr marL="627063" defTabSz="455613" eaLnBrk="0" hangingPunct="0">
              <a:spcBef>
                <a:spcPct val="20000"/>
              </a:spcBef>
              <a:defRPr sz="1500">
                <a:solidFill>
                  <a:schemeClr val="tx1"/>
                </a:solidFill>
                <a:latin typeface="Arial" panose="020B0604020202020204" pitchFamily="34" charset="0"/>
                <a:ea typeface="MS PGothic" panose="020B0600070205080204" pitchFamily="34" charset="-128"/>
              </a:defRPr>
            </a:lvl3pPr>
            <a:lvl4pPr marL="627063" indent="177800" defTabSz="455613" eaLnBrk="0" hangingPunct="0">
              <a:spcBef>
                <a:spcPct val="20000"/>
              </a:spcBef>
              <a:buChar char="–"/>
              <a:defRPr sz="1300">
                <a:solidFill>
                  <a:schemeClr val="tx1"/>
                </a:solidFill>
                <a:latin typeface="Arial" panose="020B0604020202020204" pitchFamily="34" charset="0"/>
                <a:ea typeface="MS PGothic" panose="020B0600070205080204" pitchFamily="34" charset="-128"/>
              </a:defRPr>
            </a:lvl4pPr>
            <a:lvl5pPr marL="806450" defTabSz="455613" eaLnBrk="0" hangingPunct="0">
              <a:spcBef>
                <a:spcPct val="20000"/>
              </a:spcBef>
              <a:buChar char="»"/>
              <a:defRPr sz="1200">
                <a:solidFill>
                  <a:schemeClr val="tx1"/>
                </a:solidFill>
                <a:latin typeface="Arial" panose="020B0604020202020204" pitchFamily="34" charset="0"/>
                <a:ea typeface="MS PGothic" panose="020B0600070205080204" pitchFamily="34" charset="-128"/>
              </a:defRPr>
            </a:lvl5pPr>
            <a:lvl6pPr marL="1263650" defTabSz="455613" eaLnBrk="0" fontAlgn="base" hangingPunct="0">
              <a:spcBef>
                <a:spcPct val="20000"/>
              </a:spcBef>
              <a:spcAft>
                <a:spcPct val="0"/>
              </a:spcAft>
              <a:buChar char="»"/>
              <a:defRPr sz="1200">
                <a:solidFill>
                  <a:schemeClr val="tx1"/>
                </a:solidFill>
                <a:latin typeface="Arial" panose="020B0604020202020204" pitchFamily="34" charset="0"/>
                <a:ea typeface="MS PGothic" panose="020B0600070205080204" pitchFamily="34" charset="-128"/>
              </a:defRPr>
            </a:lvl6pPr>
            <a:lvl7pPr marL="1720850" defTabSz="455613" eaLnBrk="0" fontAlgn="base" hangingPunct="0">
              <a:spcBef>
                <a:spcPct val="20000"/>
              </a:spcBef>
              <a:spcAft>
                <a:spcPct val="0"/>
              </a:spcAft>
              <a:buChar char="»"/>
              <a:defRPr sz="1200">
                <a:solidFill>
                  <a:schemeClr val="tx1"/>
                </a:solidFill>
                <a:latin typeface="Arial" panose="020B0604020202020204" pitchFamily="34" charset="0"/>
                <a:ea typeface="MS PGothic" panose="020B0600070205080204" pitchFamily="34" charset="-128"/>
              </a:defRPr>
            </a:lvl7pPr>
            <a:lvl8pPr marL="2178050" defTabSz="455613" eaLnBrk="0" fontAlgn="base" hangingPunct="0">
              <a:spcBef>
                <a:spcPct val="20000"/>
              </a:spcBef>
              <a:spcAft>
                <a:spcPct val="0"/>
              </a:spcAft>
              <a:buChar char="»"/>
              <a:defRPr sz="1200">
                <a:solidFill>
                  <a:schemeClr val="tx1"/>
                </a:solidFill>
                <a:latin typeface="Arial" panose="020B0604020202020204" pitchFamily="34" charset="0"/>
                <a:ea typeface="MS PGothic" panose="020B0600070205080204" pitchFamily="34" charset="-128"/>
              </a:defRPr>
            </a:lvl8pPr>
            <a:lvl9pPr marL="2635250" defTabSz="455613" eaLnBrk="0" fontAlgn="base" hangingPunct="0">
              <a:spcBef>
                <a:spcPct val="20000"/>
              </a:spcBef>
              <a:spcAft>
                <a:spcPct val="0"/>
              </a:spcAft>
              <a:buChar char="»"/>
              <a:defRPr sz="1200">
                <a:solidFill>
                  <a:schemeClr val="tx1"/>
                </a:solidFill>
                <a:latin typeface="Arial" panose="020B0604020202020204" pitchFamily="34" charset="0"/>
                <a:ea typeface="MS PGothic" panose="020B0600070205080204" pitchFamily="34" charset="-128"/>
              </a:defRPr>
            </a:lvl9pPr>
          </a:lstStyle>
          <a:p>
            <a:pPr eaLnBrk="1" hangingPunct="1"/>
            <a:r>
              <a:rPr lang="fr-FR" altLang="fr-FR" sz="2000" dirty="0">
                <a:solidFill>
                  <a:srgbClr val="26338B"/>
                </a:solidFill>
                <a:latin typeface="Calibri" panose="020F0502020204030204" pitchFamily="34" charset="0"/>
                <a:cs typeface="Lucida Sans Unicode" panose="020B0602030504020204" pitchFamily="34" charset="0"/>
              </a:rPr>
              <a:t>Pour une formation sélective (CPGE, BTS, BUT, écoles…)</a:t>
            </a:r>
          </a:p>
        </p:txBody>
      </p:sp>
      <p:sp>
        <p:nvSpPr>
          <p:cNvPr id="37" name="Rectangle à coins arrondis 36">
            <a:extLst>
              <a:ext uri="{FF2B5EF4-FFF2-40B4-BE49-F238E27FC236}">
                <a16:creationId xmlns:a16="http://schemas.microsoft.com/office/drawing/2014/main" id="{CC389E45-BE42-4B96-9B92-3D4E683D7F8C}"/>
              </a:ext>
            </a:extLst>
          </p:cNvPr>
          <p:cNvSpPr/>
          <p:nvPr/>
        </p:nvSpPr>
        <p:spPr>
          <a:xfrm>
            <a:off x="2036763" y="2595563"/>
            <a:ext cx="2657475" cy="325437"/>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lIns="91420" tIns="45711" rIns="91420" bIns="45711" anchor="ctr"/>
          <a:lstStyle/>
          <a:p>
            <a:pPr algn="ctr" defTabSz="457105" fontAlgn="auto">
              <a:spcBef>
                <a:spcPts val="0"/>
              </a:spcBef>
              <a:spcAft>
                <a:spcPts val="0"/>
              </a:spcAft>
              <a:defRPr/>
            </a:pPr>
            <a:r>
              <a:rPr lang="fr-FR" sz="1400" b="1" kern="0" dirty="0">
                <a:solidFill>
                  <a:prstClr val="white"/>
                </a:solidFill>
                <a:latin typeface="Calibri"/>
              </a:rPr>
              <a:t>Oui</a:t>
            </a:r>
          </a:p>
        </p:txBody>
      </p:sp>
      <p:sp>
        <p:nvSpPr>
          <p:cNvPr id="38" name="Rectangle à coins arrondis 37">
            <a:extLst>
              <a:ext uri="{FF2B5EF4-FFF2-40B4-BE49-F238E27FC236}">
                <a16:creationId xmlns:a16="http://schemas.microsoft.com/office/drawing/2014/main" id="{573C0A5E-A6D8-483B-BDFA-0EC34B6347E2}"/>
              </a:ext>
            </a:extLst>
          </p:cNvPr>
          <p:cNvSpPr/>
          <p:nvPr/>
        </p:nvSpPr>
        <p:spPr>
          <a:xfrm>
            <a:off x="2043113" y="3111500"/>
            <a:ext cx="2657475" cy="323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anchor="ctr"/>
          <a:lstStyle/>
          <a:p>
            <a:pPr algn="ctr" defTabSz="457105" fontAlgn="auto">
              <a:spcBef>
                <a:spcPts val="0"/>
              </a:spcBef>
              <a:spcAft>
                <a:spcPts val="0"/>
              </a:spcAft>
              <a:defRPr/>
            </a:pPr>
            <a:r>
              <a:rPr lang="fr-FR" sz="1400" b="1" kern="0" dirty="0">
                <a:solidFill>
                  <a:prstClr val="white"/>
                </a:solidFill>
                <a:latin typeface="Calibri"/>
              </a:rPr>
              <a:t>Oui - En attente d’une place</a:t>
            </a:r>
          </a:p>
        </p:txBody>
      </p:sp>
      <p:sp>
        <p:nvSpPr>
          <p:cNvPr id="39" name="ZoneTexte 13">
            <a:extLst>
              <a:ext uri="{FF2B5EF4-FFF2-40B4-BE49-F238E27FC236}">
                <a16:creationId xmlns:a16="http://schemas.microsoft.com/office/drawing/2014/main" id="{37C87E29-30AB-44F1-9C21-2283E320D624}"/>
              </a:ext>
            </a:extLst>
          </p:cNvPr>
          <p:cNvSpPr txBox="1">
            <a:spLocks noChangeArrowheads="1"/>
          </p:cNvSpPr>
          <p:nvPr/>
        </p:nvSpPr>
        <p:spPr bwMode="auto">
          <a:xfrm>
            <a:off x="3176588" y="2860675"/>
            <a:ext cx="706437"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defTabSz="455613" eaLnBrk="0" hangingPunct="0">
              <a:spcBef>
                <a:spcPct val="20000"/>
              </a:spcBef>
              <a:defRPr sz="2800" b="1">
                <a:solidFill>
                  <a:srgbClr val="505150"/>
                </a:solidFill>
                <a:latin typeface="Arial" panose="020B0604020202020204" pitchFamily="34" charset="0"/>
                <a:ea typeface="MS PGothic" panose="020B0600070205080204" pitchFamily="34" charset="-128"/>
              </a:defRPr>
            </a:lvl1pPr>
            <a:lvl2pPr marL="742950" indent="-285750" defTabSz="455613" eaLnBrk="0" hangingPunct="0">
              <a:spcBef>
                <a:spcPct val="20000"/>
              </a:spcBef>
              <a:buChar char="/"/>
              <a:defRPr>
                <a:solidFill>
                  <a:srgbClr val="0052A2"/>
                </a:solidFill>
                <a:latin typeface="Arial" panose="020B0604020202020204" pitchFamily="34" charset="0"/>
                <a:ea typeface="MS PGothic" panose="020B0600070205080204" pitchFamily="34" charset="-128"/>
              </a:defRPr>
            </a:lvl2pPr>
            <a:lvl3pPr marL="1143000" indent="-228600" defTabSz="455613" eaLnBrk="0" hangingPunct="0">
              <a:spcBef>
                <a:spcPct val="20000"/>
              </a:spcBef>
              <a:defRPr sz="1500">
                <a:solidFill>
                  <a:schemeClr val="tx1"/>
                </a:solidFill>
                <a:latin typeface="Arial" panose="020B0604020202020204" pitchFamily="34" charset="0"/>
                <a:ea typeface="MS PGothic" panose="020B0600070205080204" pitchFamily="34" charset="-128"/>
              </a:defRPr>
            </a:lvl3pPr>
            <a:lvl4pPr marL="1600200" indent="-228600" defTabSz="455613" eaLnBrk="0" hangingPunct="0">
              <a:spcBef>
                <a:spcPct val="20000"/>
              </a:spcBef>
              <a:buChar char="–"/>
              <a:defRPr sz="1300">
                <a:solidFill>
                  <a:schemeClr val="tx1"/>
                </a:solidFill>
                <a:latin typeface="Arial" panose="020B0604020202020204" pitchFamily="34" charset="0"/>
                <a:ea typeface="MS PGothic" panose="020B0600070205080204" pitchFamily="34" charset="-128"/>
              </a:defRPr>
            </a:lvl4pPr>
            <a:lvl5pPr marL="2057400" indent="-228600" defTabSz="455613" eaLnBrk="0" hangingPunct="0">
              <a:spcBef>
                <a:spcPct val="20000"/>
              </a:spcBef>
              <a:buChar char="»"/>
              <a:defRPr sz="12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20000"/>
              </a:spcBef>
              <a:spcAft>
                <a:spcPct val="0"/>
              </a:spcAft>
              <a:buChar char="»"/>
              <a:defRPr sz="12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20000"/>
              </a:spcBef>
              <a:spcAft>
                <a:spcPct val="0"/>
              </a:spcAft>
              <a:buChar char="»"/>
              <a:defRPr sz="12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20000"/>
              </a:spcBef>
              <a:spcAft>
                <a:spcPct val="0"/>
              </a:spcAft>
              <a:buChar char="»"/>
              <a:defRPr sz="12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20000"/>
              </a:spcBef>
              <a:spcAft>
                <a:spcPct val="0"/>
              </a:spcAft>
              <a:buChar char="»"/>
              <a:defRPr sz="12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r>
              <a:rPr lang="fr-FR" altLang="fr-FR" sz="1400">
                <a:solidFill>
                  <a:srgbClr val="26338B"/>
                </a:solidFill>
                <a:latin typeface="Calibri" panose="020F0502020204030204" pitchFamily="34" charset="0"/>
                <a:cs typeface="Arial" panose="020B0604020202020204" pitchFamily="34" charset="0"/>
              </a:rPr>
              <a:t>ou</a:t>
            </a:r>
          </a:p>
        </p:txBody>
      </p:sp>
      <p:sp>
        <p:nvSpPr>
          <p:cNvPr id="40" name="Flèche droite 39">
            <a:extLst>
              <a:ext uri="{FF2B5EF4-FFF2-40B4-BE49-F238E27FC236}">
                <a16:creationId xmlns:a16="http://schemas.microsoft.com/office/drawing/2014/main" id="{CCA75245-E991-4FCF-BEA0-2D61DFF9F438}"/>
              </a:ext>
            </a:extLst>
          </p:cNvPr>
          <p:cNvSpPr/>
          <p:nvPr/>
        </p:nvSpPr>
        <p:spPr>
          <a:xfrm>
            <a:off x="4821238" y="2667000"/>
            <a:ext cx="671512" cy="206375"/>
          </a:xfrm>
          <a:prstGeom prst="rightArrow">
            <a:avLst/>
          </a:prstGeom>
          <a:solidFill>
            <a:srgbClr val="26338B"/>
          </a:solidFill>
          <a:ln w="9525" cap="flat" cmpd="sng" algn="ctr">
            <a:noFill/>
            <a:prstDash val="solid"/>
          </a:ln>
          <a:effectLst>
            <a:outerShdw blurRad="40000" dist="23000" dir="5400000" rotWithShape="0">
              <a:srgbClr val="000000">
                <a:alpha val="35000"/>
              </a:srgbClr>
            </a:outerShdw>
          </a:effectLst>
        </p:spPr>
        <p:txBody>
          <a:bodyPr lIns="91420" tIns="45711" rIns="91420" bIns="45711" anchor="ctr"/>
          <a:lstStyle/>
          <a:p>
            <a:pPr algn="ctr" defTabSz="457105" fontAlgn="auto">
              <a:spcBef>
                <a:spcPts val="0"/>
              </a:spcBef>
              <a:spcAft>
                <a:spcPts val="0"/>
              </a:spcAft>
              <a:defRPr/>
            </a:pPr>
            <a:endParaRPr lang="fr-FR" kern="0">
              <a:solidFill>
                <a:prstClr val="white"/>
              </a:solidFill>
              <a:latin typeface="Calibri"/>
              <a:cs typeface="+mn-cs"/>
            </a:endParaRPr>
          </a:p>
        </p:txBody>
      </p:sp>
      <p:sp>
        <p:nvSpPr>
          <p:cNvPr id="41" name="Rectangle à coins arrondis 40">
            <a:extLst>
              <a:ext uri="{FF2B5EF4-FFF2-40B4-BE49-F238E27FC236}">
                <a16:creationId xmlns:a16="http://schemas.microsoft.com/office/drawing/2014/main" id="{5F7D6C6A-8CB2-4522-8316-657A7DF00CDB}"/>
              </a:ext>
            </a:extLst>
          </p:cNvPr>
          <p:cNvSpPr/>
          <p:nvPr/>
        </p:nvSpPr>
        <p:spPr>
          <a:xfrm>
            <a:off x="5605463" y="2636838"/>
            <a:ext cx="2657475" cy="32385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lIns="91420" tIns="45711" rIns="91420" bIns="45711" anchor="ctr"/>
          <a:lstStyle/>
          <a:p>
            <a:pPr algn="ctr" defTabSz="457105" fontAlgn="auto">
              <a:spcBef>
                <a:spcPts val="0"/>
              </a:spcBef>
              <a:spcAft>
                <a:spcPts val="0"/>
              </a:spcAft>
              <a:defRPr/>
            </a:pPr>
            <a:r>
              <a:rPr lang="fr-FR" sz="1400" b="1" kern="0" dirty="0">
                <a:solidFill>
                  <a:schemeClr val="bg1"/>
                </a:solidFill>
                <a:latin typeface="Calibri"/>
              </a:rPr>
              <a:t>Il accepte ou renonce</a:t>
            </a:r>
          </a:p>
        </p:txBody>
      </p:sp>
      <p:sp>
        <p:nvSpPr>
          <p:cNvPr id="42" name="Espace réservé du texte 5">
            <a:extLst>
              <a:ext uri="{FF2B5EF4-FFF2-40B4-BE49-F238E27FC236}">
                <a16:creationId xmlns:a16="http://schemas.microsoft.com/office/drawing/2014/main" id="{B11582A7-81EF-41F5-A143-3DBB31B0F4F1}"/>
              </a:ext>
            </a:extLst>
          </p:cNvPr>
          <p:cNvSpPr txBox="1">
            <a:spLocks/>
          </p:cNvSpPr>
          <p:nvPr/>
        </p:nvSpPr>
        <p:spPr>
          <a:xfrm>
            <a:off x="360363" y="4090988"/>
            <a:ext cx="9288462" cy="441325"/>
          </a:xfrm>
          <a:prstGeom prst="rect">
            <a:avLst/>
          </a:prstGeom>
        </p:spPr>
        <p:style>
          <a:lnRef idx="2">
            <a:schemeClr val="accent3"/>
          </a:lnRef>
          <a:fillRef idx="1">
            <a:schemeClr val="lt1"/>
          </a:fillRef>
          <a:effectRef idx="0">
            <a:schemeClr val="accent3"/>
          </a:effectRef>
          <a:fontRef idx="minor">
            <a:schemeClr val="dk1"/>
          </a:fontRef>
        </p:style>
        <p:txBody>
          <a:bodyPr lIns="91420" tIns="45711" rIns="91420" bIns="45711">
            <a:normAutofit/>
          </a:bodyPr>
          <a:lstStyle>
            <a:lvl1pPr defTabSz="457200" eaLnBrk="0" hangingPunct="0">
              <a:spcBef>
                <a:spcPct val="20000"/>
              </a:spcBef>
              <a:defRPr sz="2800" b="1">
                <a:solidFill>
                  <a:srgbClr val="505150"/>
                </a:solidFill>
                <a:latin typeface="Arial" panose="020B0604020202020204" pitchFamily="34" charset="0"/>
                <a:ea typeface="MS PGothic" panose="020B0600070205080204" pitchFamily="34" charset="-128"/>
              </a:defRPr>
            </a:lvl1pPr>
            <a:lvl2pPr marL="627063" indent="-169863" defTabSz="457200" eaLnBrk="0" hangingPunct="0">
              <a:spcBef>
                <a:spcPct val="20000"/>
              </a:spcBef>
              <a:buChar char="/"/>
              <a:defRPr>
                <a:solidFill>
                  <a:srgbClr val="0052A2"/>
                </a:solidFill>
                <a:latin typeface="Arial" panose="020B0604020202020204" pitchFamily="34" charset="0"/>
                <a:ea typeface="MS PGothic" panose="020B0600070205080204" pitchFamily="34" charset="-128"/>
              </a:defRPr>
            </a:lvl2pPr>
            <a:lvl3pPr marL="627063" defTabSz="457200" eaLnBrk="0" hangingPunct="0">
              <a:spcBef>
                <a:spcPct val="20000"/>
              </a:spcBef>
              <a:defRPr sz="1500">
                <a:solidFill>
                  <a:schemeClr val="tx1"/>
                </a:solidFill>
                <a:latin typeface="Arial" panose="020B0604020202020204" pitchFamily="34" charset="0"/>
                <a:ea typeface="MS PGothic" panose="020B0600070205080204" pitchFamily="34" charset="-128"/>
              </a:defRPr>
            </a:lvl3pPr>
            <a:lvl4pPr marL="627063" indent="177800" defTabSz="457200" eaLnBrk="0" hangingPunct="0">
              <a:spcBef>
                <a:spcPct val="20000"/>
              </a:spcBef>
              <a:buChar char="–"/>
              <a:defRPr sz="1300">
                <a:solidFill>
                  <a:schemeClr val="tx1"/>
                </a:solidFill>
                <a:latin typeface="Arial" panose="020B0604020202020204" pitchFamily="34" charset="0"/>
                <a:ea typeface="MS PGothic" panose="020B0600070205080204" pitchFamily="34" charset="-128"/>
              </a:defRPr>
            </a:lvl4pPr>
            <a:lvl5pPr marL="806450" defTabSz="457200" eaLnBrk="0" hangingPunct="0">
              <a:spcBef>
                <a:spcPct val="20000"/>
              </a:spcBef>
              <a:buChar char="»"/>
              <a:defRPr sz="1200">
                <a:solidFill>
                  <a:schemeClr val="tx1"/>
                </a:solidFill>
                <a:latin typeface="Arial" panose="020B0604020202020204" pitchFamily="34" charset="0"/>
                <a:ea typeface="MS PGothic" panose="020B0600070205080204" pitchFamily="34" charset="-128"/>
              </a:defRPr>
            </a:lvl5pPr>
            <a:lvl6pPr marL="1263650" defTabSz="457200" eaLnBrk="0" fontAlgn="base" hangingPunct="0">
              <a:spcBef>
                <a:spcPct val="20000"/>
              </a:spcBef>
              <a:spcAft>
                <a:spcPct val="0"/>
              </a:spcAft>
              <a:buChar char="»"/>
              <a:defRPr sz="1200">
                <a:solidFill>
                  <a:schemeClr val="tx1"/>
                </a:solidFill>
                <a:latin typeface="Arial" panose="020B0604020202020204" pitchFamily="34" charset="0"/>
                <a:ea typeface="MS PGothic" panose="020B0600070205080204" pitchFamily="34" charset="-128"/>
              </a:defRPr>
            </a:lvl6pPr>
            <a:lvl7pPr marL="1720850" defTabSz="457200" eaLnBrk="0" fontAlgn="base" hangingPunct="0">
              <a:spcBef>
                <a:spcPct val="20000"/>
              </a:spcBef>
              <a:spcAft>
                <a:spcPct val="0"/>
              </a:spcAft>
              <a:buChar char="»"/>
              <a:defRPr sz="1200">
                <a:solidFill>
                  <a:schemeClr val="tx1"/>
                </a:solidFill>
                <a:latin typeface="Arial" panose="020B0604020202020204" pitchFamily="34" charset="0"/>
                <a:ea typeface="MS PGothic" panose="020B0600070205080204" pitchFamily="34" charset="-128"/>
              </a:defRPr>
            </a:lvl7pPr>
            <a:lvl8pPr marL="2178050" defTabSz="457200" eaLnBrk="0" fontAlgn="base" hangingPunct="0">
              <a:spcBef>
                <a:spcPct val="20000"/>
              </a:spcBef>
              <a:spcAft>
                <a:spcPct val="0"/>
              </a:spcAft>
              <a:buChar char="»"/>
              <a:defRPr sz="1200">
                <a:solidFill>
                  <a:schemeClr val="tx1"/>
                </a:solidFill>
                <a:latin typeface="Arial" panose="020B0604020202020204" pitchFamily="34" charset="0"/>
                <a:ea typeface="MS PGothic" panose="020B0600070205080204" pitchFamily="34" charset="-128"/>
              </a:defRPr>
            </a:lvl8pPr>
            <a:lvl9pPr marL="2635250" defTabSz="457200" eaLnBrk="0" fontAlgn="base" hangingPunct="0">
              <a:spcBef>
                <a:spcPct val="20000"/>
              </a:spcBef>
              <a:spcAft>
                <a:spcPct val="0"/>
              </a:spcAft>
              <a:buChar char="»"/>
              <a:defRPr sz="1200">
                <a:solidFill>
                  <a:schemeClr val="tx1"/>
                </a:solidFill>
                <a:latin typeface="Arial" panose="020B0604020202020204" pitchFamily="34" charset="0"/>
                <a:ea typeface="MS PGothic" panose="020B0600070205080204" pitchFamily="34" charset="-128"/>
              </a:defRPr>
            </a:lvl9pPr>
          </a:lstStyle>
          <a:p>
            <a:pPr eaLnBrk="1" hangingPunct="1"/>
            <a:r>
              <a:rPr lang="fr-FR" altLang="fr-FR" sz="2000" dirty="0">
                <a:solidFill>
                  <a:srgbClr val="26338B"/>
                </a:solidFill>
                <a:latin typeface="Calibri" panose="020F0502020204030204" pitchFamily="34" charset="0"/>
                <a:cs typeface="Lucida Sans Unicode" panose="020B0602030504020204" pitchFamily="34" charset="0"/>
              </a:rPr>
              <a:t>Pour une formation non sélective (licence, PASS)</a:t>
            </a:r>
          </a:p>
          <a:p>
            <a:pPr lvl="1" eaLnBrk="1" hangingPunct="1">
              <a:buClr>
                <a:srgbClr val="F28E65"/>
              </a:buClr>
              <a:buFont typeface="Arial-ItalicMT"/>
              <a:buChar char="&gt;"/>
            </a:pPr>
            <a:endParaRPr lang="fr-FR" altLang="fr-FR" sz="1500" dirty="0">
              <a:solidFill>
                <a:srgbClr val="26338B"/>
              </a:solidFill>
              <a:latin typeface="Calibri" panose="020F0502020204030204" pitchFamily="34" charset="0"/>
              <a:cs typeface="Lucida Sans Unicode" panose="020B0602030504020204" pitchFamily="34" charset="0"/>
            </a:endParaRPr>
          </a:p>
        </p:txBody>
      </p:sp>
      <p:sp>
        <p:nvSpPr>
          <p:cNvPr id="43" name="ZoneTexte 30">
            <a:extLst>
              <a:ext uri="{FF2B5EF4-FFF2-40B4-BE49-F238E27FC236}">
                <a16:creationId xmlns:a16="http://schemas.microsoft.com/office/drawing/2014/main" id="{D5EC92BA-ED63-46C5-9FDA-CB121F399D80}"/>
              </a:ext>
            </a:extLst>
          </p:cNvPr>
          <p:cNvSpPr txBox="1">
            <a:spLocks noChangeArrowheads="1"/>
          </p:cNvSpPr>
          <p:nvPr/>
        </p:nvSpPr>
        <p:spPr bwMode="auto">
          <a:xfrm>
            <a:off x="1968500" y="2290763"/>
            <a:ext cx="2808288"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defTabSz="455613" eaLnBrk="0" hangingPunct="0">
              <a:spcBef>
                <a:spcPct val="20000"/>
              </a:spcBef>
              <a:defRPr sz="2800" b="1">
                <a:solidFill>
                  <a:srgbClr val="505150"/>
                </a:solidFill>
                <a:latin typeface="Arial" panose="020B0604020202020204" pitchFamily="34" charset="0"/>
                <a:ea typeface="MS PGothic" panose="020B0600070205080204" pitchFamily="34" charset="-128"/>
              </a:defRPr>
            </a:lvl1pPr>
            <a:lvl2pPr marL="742950" indent="-285750" defTabSz="455613" eaLnBrk="0" hangingPunct="0">
              <a:spcBef>
                <a:spcPct val="20000"/>
              </a:spcBef>
              <a:buChar char="/"/>
              <a:defRPr>
                <a:solidFill>
                  <a:srgbClr val="0052A2"/>
                </a:solidFill>
                <a:latin typeface="Arial" panose="020B0604020202020204" pitchFamily="34" charset="0"/>
                <a:ea typeface="MS PGothic" panose="020B0600070205080204" pitchFamily="34" charset="-128"/>
              </a:defRPr>
            </a:lvl2pPr>
            <a:lvl3pPr marL="1143000" indent="-228600" defTabSz="455613" eaLnBrk="0" hangingPunct="0">
              <a:spcBef>
                <a:spcPct val="20000"/>
              </a:spcBef>
              <a:defRPr sz="1500">
                <a:solidFill>
                  <a:schemeClr val="tx1"/>
                </a:solidFill>
                <a:latin typeface="Arial" panose="020B0604020202020204" pitchFamily="34" charset="0"/>
                <a:ea typeface="MS PGothic" panose="020B0600070205080204" pitchFamily="34" charset="-128"/>
              </a:defRPr>
            </a:lvl3pPr>
            <a:lvl4pPr marL="1600200" indent="-228600" defTabSz="455613" eaLnBrk="0" hangingPunct="0">
              <a:spcBef>
                <a:spcPct val="20000"/>
              </a:spcBef>
              <a:buChar char="–"/>
              <a:defRPr sz="1300">
                <a:solidFill>
                  <a:schemeClr val="tx1"/>
                </a:solidFill>
                <a:latin typeface="Arial" panose="020B0604020202020204" pitchFamily="34" charset="0"/>
                <a:ea typeface="MS PGothic" panose="020B0600070205080204" pitchFamily="34" charset="-128"/>
              </a:defRPr>
            </a:lvl4pPr>
            <a:lvl5pPr marL="2057400" indent="-228600" defTabSz="455613" eaLnBrk="0" hangingPunct="0">
              <a:spcBef>
                <a:spcPct val="20000"/>
              </a:spcBef>
              <a:buChar char="»"/>
              <a:defRPr sz="12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20000"/>
              </a:spcBef>
              <a:spcAft>
                <a:spcPct val="0"/>
              </a:spcAft>
              <a:buChar char="»"/>
              <a:defRPr sz="12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20000"/>
              </a:spcBef>
              <a:spcAft>
                <a:spcPct val="0"/>
              </a:spcAft>
              <a:buChar char="»"/>
              <a:defRPr sz="12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20000"/>
              </a:spcBef>
              <a:spcAft>
                <a:spcPct val="0"/>
              </a:spcAft>
              <a:buChar char="»"/>
              <a:defRPr sz="12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20000"/>
              </a:spcBef>
              <a:spcAft>
                <a:spcPct val="0"/>
              </a:spcAft>
              <a:buChar char="»"/>
              <a:defRPr sz="12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r>
              <a:rPr lang="fr-FR" altLang="fr-FR" sz="1400">
                <a:solidFill>
                  <a:srgbClr val="26338B"/>
                </a:solidFill>
                <a:latin typeface="Calibri" panose="020F0502020204030204" pitchFamily="34" charset="0"/>
                <a:cs typeface="Arial" panose="020B0604020202020204" pitchFamily="34" charset="0"/>
              </a:rPr>
              <a:t>Réponse donnée au futur étudiant</a:t>
            </a:r>
          </a:p>
        </p:txBody>
      </p:sp>
      <p:sp>
        <p:nvSpPr>
          <p:cNvPr id="44" name="Rectangle à coins arrondis 43">
            <a:extLst>
              <a:ext uri="{FF2B5EF4-FFF2-40B4-BE49-F238E27FC236}">
                <a16:creationId xmlns:a16="http://schemas.microsoft.com/office/drawing/2014/main" id="{181A6A5D-3676-447E-80C9-60E28C512885}"/>
              </a:ext>
            </a:extLst>
          </p:cNvPr>
          <p:cNvSpPr/>
          <p:nvPr/>
        </p:nvSpPr>
        <p:spPr>
          <a:xfrm>
            <a:off x="2043113" y="3616325"/>
            <a:ext cx="2657475" cy="32385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lIns="91420" tIns="45711" rIns="91420" bIns="45711" anchor="ctr"/>
          <a:lstStyle/>
          <a:p>
            <a:pPr algn="ctr" defTabSz="457105" fontAlgn="auto">
              <a:spcBef>
                <a:spcPts val="0"/>
              </a:spcBef>
              <a:spcAft>
                <a:spcPts val="0"/>
              </a:spcAft>
              <a:defRPr/>
            </a:pPr>
            <a:r>
              <a:rPr lang="fr-FR" sz="1400" b="1" kern="0" dirty="0">
                <a:solidFill>
                  <a:srgbClr val="26338B"/>
                </a:solidFill>
                <a:latin typeface="Calibri"/>
              </a:rPr>
              <a:t>Non</a:t>
            </a:r>
          </a:p>
        </p:txBody>
      </p:sp>
      <p:sp>
        <p:nvSpPr>
          <p:cNvPr id="45" name="ZoneTexte 35">
            <a:extLst>
              <a:ext uri="{FF2B5EF4-FFF2-40B4-BE49-F238E27FC236}">
                <a16:creationId xmlns:a16="http://schemas.microsoft.com/office/drawing/2014/main" id="{A41BA5E1-63FA-4EB2-BC50-BF4EA578ECE7}"/>
              </a:ext>
            </a:extLst>
          </p:cNvPr>
          <p:cNvSpPr txBox="1">
            <a:spLocks noChangeArrowheads="1"/>
          </p:cNvSpPr>
          <p:nvPr/>
        </p:nvSpPr>
        <p:spPr bwMode="auto">
          <a:xfrm>
            <a:off x="3176588" y="3365500"/>
            <a:ext cx="706437"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defTabSz="455613" eaLnBrk="0" hangingPunct="0">
              <a:spcBef>
                <a:spcPct val="20000"/>
              </a:spcBef>
              <a:defRPr sz="2800" b="1">
                <a:solidFill>
                  <a:srgbClr val="505150"/>
                </a:solidFill>
                <a:latin typeface="Arial" panose="020B0604020202020204" pitchFamily="34" charset="0"/>
                <a:ea typeface="MS PGothic" panose="020B0600070205080204" pitchFamily="34" charset="-128"/>
              </a:defRPr>
            </a:lvl1pPr>
            <a:lvl2pPr marL="742950" indent="-285750" defTabSz="455613" eaLnBrk="0" hangingPunct="0">
              <a:spcBef>
                <a:spcPct val="20000"/>
              </a:spcBef>
              <a:buChar char="/"/>
              <a:defRPr>
                <a:solidFill>
                  <a:srgbClr val="0052A2"/>
                </a:solidFill>
                <a:latin typeface="Arial" panose="020B0604020202020204" pitchFamily="34" charset="0"/>
                <a:ea typeface="MS PGothic" panose="020B0600070205080204" pitchFamily="34" charset="-128"/>
              </a:defRPr>
            </a:lvl2pPr>
            <a:lvl3pPr marL="1143000" indent="-228600" defTabSz="455613" eaLnBrk="0" hangingPunct="0">
              <a:spcBef>
                <a:spcPct val="20000"/>
              </a:spcBef>
              <a:defRPr sz="1500">
                <a:solidFill>
                  <a:schemeClr val="tx1"/>
                </a:solidFill>
                <a:latin typeface="Arial" panose="020B0604020202020204" pitchFamily="34" charset="0"/>
                <a:ea typeface="MS PGothic" panose="020B0600070205080204" pitchFamily="34" charset="-128"/>
              </a:defRPr>
            </a:lvl3pPr>
            <a:lvl4pPr marL="1600200" indent="-228600" defTabSz="455613" eaLnBrk="0" hangingPunct="0">
              <a:spcBef>
                <a:spcPct val="20000"/>
              </a:spcBef>
              <a:buChar char="–"/>
              <a:defRPr sz="1300">
                <a:solidFill>
                  <a:schemeClr val="tx1"/>
                </a:solidFill>
                <a:latin typeface="Arial" panose="020B0604020202020204" pitchFamily="34" charset="0"/>
                <a:ea typeface="MS PGothic" panose="020B0600070205080204" pitchFamily="34" charset="-128"/>
              </a:defRPr>
            </a:lvl4pPr>
            <a:lvl5pPr marL="2057400" indent="-228600" defTabSz="455613" eaLnBrk="0" hangingPunct="0">
              <a:spcBef>
                <a:spcPct val="20000"/>
              </a:spcBef>
              <a:buChar char="»"/>
              <a:defRPr sz="12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20000"/>
              </a:spcBef>
              <a:spcAft>
                <a:spcPct val="0"/>
              </a:spcAft>
              <a:buChar char="»"/>
              <a:defRPr sz="12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20000"/>
              </a:spcBef>
              <a:spcAft>
                <a:spcPct val="0"/>
              </a:spcAft>
              <a:buChar char="»"/>
              <a:defRPr sz="12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20000"/>
              </a:spcBef>
              <a:spcAft>
                <a:spcPct val="0"/>
              </a:spcAft>
              <a:buChar char="»"/>
              <a:defRPr sz="12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20000"/>
              </a:spcBef>
              <a:spcAft>
                <a:spcPct val="0"/>
              </a:spcAft>
              <a:buChar char="»"/>
              <a:defRPr sz="12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r>
              <a:rPr lang="fr-FR" altLang="fr-FR" sz="1400">
                <a:solidFill>
                  <a:srgbClr val="26338B"/>
                </a:solidFill>
                <a:latin typeface="Calibri" panose="020F0502020204030204" pitchFamily="34" charset="0"/>
                <a:cs typeface="Arial" panose="020B0604020202020204" pitchFamily="34" charset="0"/>
              </a:rPr>
              <a:t>ou</a:t>
            </a:r>
          </a:p>
        </p:txBody>
      </p:sp>
      <p:sp>
        <p:nvSpPr>
          <p:cNvPr id="46" name="ZoneTexte 36">
            <a:extLst>
              <a:ext uri="{FF2B5EF4-FFF2-40B4-BE49-F238E27FC236}">
                <a16:creationId xmlns:a16="http://schemas.microsoft.com/office/drawing/2014/main" id="{505B6006-91AE-49DC-9D7B-47D5FCEA8C1E}"/>
              </a:ext>
            </a:extLst>
          </p:cNvPr>
          <p:cNvSpPr txBox="1">
            <a:spLocks noChangeArrowheads="1"/>
          </p:cNvSpPr>
          <p:nvPr/>
        </p:nvSpPr>
        <p:spPr bwMode="auto">
          <a:xfrm>
            <a:off x="5816600" y="2309813"/>
            <a:ext cx="2195513"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defTabSz="455613" eaLnBrk="0" hangingPunct="0">
              <a:spcBef>
                <a:spcPct val="20000"/>
              </a:spcBef>
              <a:defRPr sz="2800" b="1">
                <a:solidFill>
                  <a:srgbClr val="505150"/>
                </a:solidFill>
                <a:latin typeface="Arial" panose="020B0604020202020204" pitchFamily="34" charset="0"/>
                <a:ea typeface="MS PGothic" panose="020B0600070205080204" pitchFamily="34" charset="-128"/>
              </a:defRPr>
            </a:lvl1pPr>
            <a:lvl2pPr marL="742950" indent="-285750" defTabSz="455613" eaLnBrk="0" hangingPunct="0">
              <a:spcBef>
                <a:spcPct val="20000"/>
              </a:spcBef>
              <a:buChar char="/"/>
              <a:defRPr>
                <a:solidFill>
                  <a:srgbClr val="0052A2"/>
                </a:solidFill>
                <a:latin typeface="Arial" panose="020B0604020202020204" pitchFamily="34" charset="0"/>
                <a:ea typeface="MS PGothic" panose="020B0600070205080204" pitchFamily="34" charset="-128"/>
              </a:defRPr>
            </a:lvl2pPr>
            <a:lvl3pPr marL="1143000" indent="-228600" defTabSz="455613" eaLnBrk="0" hangingPunct="0">
              <a:spcBef>
                <a:spcPct val="20000"/>
              </a:spcBef>
              <a:defRPr sz="1500">
                <a:solidFill>
                  <a:schemeClr val="tx1"/>
                </a:solidFill>
                <a:latin typeface="Arial" panose="020B0604020202020204" pitchFamily="34" charset="0"/>
                <a:ea typeface="MS PGothic" panose="020B0600070205080204" pitchFamily="34" charset="-128"/>
              </a:defRPr>
            </a:lvl3pPr>
            <a:lvl4pPr marL="1600200" indent="-228600" defTabSz="455613" eaLnBrk="0" hangingPunct="0">
              <a:spcBef>
                <a:spcPct val="20000"/>
              </a:spcBef>
              <a:buChar char="–"/>
              <a:defRPr sz="1300">
                <a:solidFill>
                  <a:schemeClr val="tx1"/>
                </a:solidFill>
                <a:latin typeface="Arial" panose="020B0604020202020204" pitchFamily="34" charset="0"/>
                <a:ea typeface="MS PGothic" panose="020B0600070205080204" pitchFamily="34" charset="-128"/>
              </a:defRPr>
            </a:lvl4pPr>
            <a:lvl5pPr marL="2057400" indent="-228600" defTabSz="455613" eaLnBrk="0" hangingPunct="0">
              <a:spcBef>
                <a:spcPct val="20000"/>
              </a:spcBef>
              <a:buChar char="»"/>
              <a:defRPr sz="12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20000"/>
              </a:spcBef>
              <a:spcAft>
                <a:spcPct val="0"/>
              </a:spcAft>
              <a:buChar char="»"/>
              <a:defRPr sz="12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20000"/>
              </a:spcBef>
              <a:spcAft>
                <a:spcPct val="0"/>
              </a:spcAft>
              <a:buChar char="»"/>
              <a:defRPr sz="12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20000"/>
              </a:spcBef>
              <a:spcAft>
                <a:spcPct val="0"/>
              </a:spcAft>
              <a:buChar char="»"/>
              <a:defRPr sz="12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20000"/>
              </a:spcBef>
              <a:spcAft>
                <a:spcPct val="0"/>
              </a:spcAft>
              <a:buChar char="»"/>
              <a:defRPr sz="12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r>
              <a:rPr lang="fr-FR" altLang="fr-FR" sz="1400">
                <a:solidFill>
                  <a:srgbClr val="26338B"/>
                </a:solidFill>
                <a:latin typeface="Calibri" panose="020F0502020204030204" pitchFamily="34" charset="0"/>
                <a:cs typeface="Arial" panose="020B0604020202020204" pitchFamily="34" charset="0"/>
              </a:rPr>
              <a:t>Réponse du futur étudiant</a:t>
            </a:r>
          </a:p>
        </p:txBody>
      </p:sp>
      <p:sp>
        <p:nvSpPr>
          <p:cNvPr id="47" name="Flèche droite 46">
            <a:extLst>
              <a:ext uri="{FF2B5EF4-FFF2-40B4-BE49-F238E27FC236}">
                <a16:creationId xmlns:a16="http://schemas.microsoft.com/office/drawing/2014/main" id="{5A594C3E-FF94-4FB6-83A8-6986F96D22F7}"/>
              </a:ext>
            </a:extLst>
          </p:cNvPr>
          <p:cNvSpPr/>
          <p:nvPr/>
        </p:nvSpPr>
        <p:spPr>
          <a:xfrm>
            <a:off x="4821238" y="3162300"/>
            <a:ext cx="671512" cy="206375"/>
          </a:xfrm>
          <a:prstGeom prst="rightArrow">
            <a:avLst/>
          </a:prstGeom>
          <a:solidFill>
            <a:srgbClr val="26338B"/>
          </a:solidFill>
          <a:ln w="9525" cap="flat" cmpd="sng" algn="ctr">
            <a:noFill/>
            <a:prstDash val="solid"/>
          </a:ln>
          <a:effectLst>
            <a:outerShdw blurRad="40000" dist="23000" dir="5400000" rotWithShape="0">
              <a:srgbClr val="000000">
                <a:alpha val="35000"/>
              </a:srgbClr>
            </a:outerShdw>
          </a:effectLst>
        </p:spPr>
        <p:txBody>
          <a:bodyPr lIns="91420" tIns="45711" rIns="91420" bIns="45711" anchor="ctr"/>
          <a:lstStyle/>
          <a:p>
            <a:pPr algn="ctr" defTabSz="457105" fontAlgn="auto">
              <a:spcBef>
                <a:spcPts val="0"/>
              </a:spcBef>
              <a:spcAft>
                <a:spcPts val="0"/>
              </a:spcAft>
              <a:defRPr/>
            </a:pPr>
            <a:endParaRPr lang="fr-FR" kern="0">
              <a:solidFill>
                <a:prstClr val="white"/>
              </a:solidFill>
              <a:latin typeface="Calibri"/>
              <a:cs typeface="+mn-cs"/>
            </a:endParaRPr>
          </a:p>
        </p:txBody>
      </p:sp>
      <p:sp>
        <p:nvSpPr>
          <p:cNvPr id="48" name="Rectangle à coins arrondis 47">
            <a:extLst>
              <a:ext uri="{FF2B5EF4-FFF2-40B4-BE49-F238E27FC236}">
                <a16:creationId xmlns:a16="http://schemas.microsoft.com/office/drawing/2014/main" id="{4780CD35-66FF-458F-A8E6-EFDCB6033032}"/>
              </a:ext>
            </a:extLst>
          </p:cNvPr>
          <p:cNvSpPr/>
          <p:nvPr/>
        </p:nvSpPr>
        <p:spPr>
          <a:xfrm>
            <a:off x="5605463" y="3122613"/>
            <a:ext cx="2657475" cy="323850"/>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lIns="91420" tIns="45711" rIns="91420" bIns="45711" anchor="ctr"/>
          <a:lstStyle/>
          <a:p>
            <a:pPr algn="ctr" defTabSz="457105" fontAlgn="auto">
              <a:spcBef>
                <a:spcPts val="0"/>
              </a:spcBef>
              <a:spcAft>
                <a:spcPts val="0"/>
              </a:spcAft>
              <a:defRPr/>
            </a:pPr>
            <a:r>
              <a:rPr lang="fr-FR" sz="1400" b="1" kern="0" dirty="0">
                <a:solidFill>
                  <a:srgbClr val="26338B"/>
                </a:solidFill>
                <a:latin typeface="Calibri"/>
              </a:rPr>
              <a:t>Il maintient ou renonce</a:t>
            </a:r>
          </a:p>
        </p:txBody>
      </p:sp>
      <p:sp>
        <p:nvSpPr>
          <p:cNvPr id="49" name="Rectangle à coins arrondis 48">
            <a:extLst>
              <a:ext uri="{FF2B5EF4-FFF2-40B4-BE49-F238E27FC236}">
                <a16:creationId xmlns:a16="http://schemas.microsoft.com/office/drawing/2014/main" id="{28B93384-7074-4029-9A41-16688BC29463}"/>
              </a:ext>
            </a:extLst>
          </p:cNvPr>
          <p:cNvSpPr/>
          <p:nvPr/>
        </p:nvSpPr>
        <p:spPr>
          <a:xfrm>
            <a:off x="1962150" y="4891088"/>
            <a:ext cx="2657475" cy="325437"/>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lIns="91420" tIns="45711" rIns="91420" bIns="45711" anchor="ctr"/>
          <a:lstStyle/>
          <a:p>
            <a:pPr algn="ctr" defTabSz="457105" fontAlgn="auto">
              <a:spcBef>
                <a:spcPts val="0"/>
              </a:spcBef>
              <a:spcAft>
                <a:spcPts val="0"/>
              </a:spcAft>
              <a:defRPr/>
            </a:pPr>
            <a:r>
              <a:rPr lang="fr-FR" sz="1400" b="1" kern="0" dirty="0">
                <a:solidFill>
                  <a:prstClr val="white"/>
                </a:solidFill>
                <a:latin typeface="Calibri"/>
              </a:rPr>
              <a:t>Oui</a:t>
            </a:r>
          </a:p>
        </p:txBody>
      </p:sp>
      <p:sp>
        <p:nvSpPr>
          <p:cNvPr id="50" name="Rectangle à coins arrondis 49">
            <a:extLst>
              <a:ext uri="{FF2B5EF4-FFF2-40B4-BE49-F238E27FC236}">
                <a16:creationId xmlns:a16="http://schemas.microsoft.com/office/drawing/2014/main" id="{B36FCCA2-21DC-4500-BC29-576006E8C74C}"/>
              </a:ext>
            </a:extLst>
          </p:cNvPr>
          <p:cNvSpPr/>
          <p:nvPr/>
        </p:nvSpPr>
        <p:spPr>
          <a:xfrm>
            <a:off x="1968500" y="5407025"/>
            <a:ext cx="2657475" cy="323850"/>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lIns="91420" tIns="45711" rIns="91420" bIns="45711" anchor="ctr"/>
          <a:lstStyle/>
          <a:p>
            <a:pPr algn="ctr" defTabSz="457105" fontAlgn="auto">
              <a:spcBef>
                <a:spcPts val="0"/>
              </a:spcBef>
              <a:spcAft>
                <a:spcPts val="0"/>
              </a:spcAft>
              <a:defRPr/>
            </a:pPr>
            <a:r>
              <a:rPr lang="fr-FR" sz="1400" b="1" kern="0" dirty="0">
                <a:solidFill>
                  <a:prstClr val="white"/>
                </a:solidFill>
                <a:latin typeface="Calibri"/>
              </a:rPr>
              <a:t>Oui-si</a:t>
            </a:r>
          </a:p>
        </p:txBody>
      </p:sp>
      <p:sp>
        <p:nvSpPr>
          <p:cNvPr id="51" name="ZoneTexte 41">
            <a:extLst>
              <a:ext uri="{FF2B5EF4-FFF2-40B4-BE49-F238E27FC236}">
                <a16:creationId xmlns:a16="http://schemas.microsoft.com/office/drawing/2014/main" id="{0E17AE0C-1F91-412C-8685-B5448E3FC9E4}"/>
              </a:ext>
            </a:extLst>
          </p:cNvPr>
          <p:cNvSpPr txBox="1">
            <a:spLocks noChangeArrowheads="1"/>
          </p:cNvSpPr>
          <p:nvPr/>
        </p:nvSpPr>
        <p:spPr bwMode="auto">
          <a:xfrm>
            <a:off x="3101975" y="5156200"/>
            <a:ext cx="706438"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defTabSz="455613" eaLnBrk="0" hangingPunct="0">
              <a:spcBef>
                <a:spcPct val="20000"/>
              </a:spcBef>
              <a:defRPr sz="2800" b="1">
                <a:solidFill>
                  <a:srgbClr val="505150"/>
                </a:solidFill>
                <a:latin typeface="Arial" panose="020B0604020202020204" pitchFamily="34" charset="0"/>
                <a:ea typeface="MS PGothic" panose="020B0600070205080204" pitchFamily="34" charset="-128"/>
              </a:defRPr>
            </a:lvl1pPr>
            <a:lvl2pPr marL="742950" indent="-285750" defTabSz="455613" eaLnBrk="0" hangingPunct="0">
              <a:spcBef>
                <a:spcPct val="20000"/>
              </a:spcBef>
              <a:buChar char="/"/>
              <a:defRPr>
                <a:solidFill>
                  <a:srgbClr val="0052A2"/>
                </a:solidFill>
                <a:latin typeface="Arial" panose="020B0604020202020204" pitchFamily="34" charset="0"/>
                <a:ea typeface="MS PGothic" panose="020B0600070205080204" pitchFamily="34" charset="-128"/>
              </a:defRPr>
            </a:lvl2pPr>
            <a:lvl3pPr marL="1143000" indent="-228600" defTabSz="455613" eaLnBrk="0" hangingPunct="0">
              <a:spcBef>
                <a:spcPct val="20000"/>
              </a:spcBef>
              <a:defRPr sz="1500">
                <a:solidFill>
                  <a:schemeClr val="tx1"/>
                </a:solidFill>
                <a:latin typeface="Arial" panose="020B0604020202020204" pitchFamily="34" charset="0"/>
                <a:ea typeface="MS PGothic" panose="020B0600070205080204" pitchFamily="34" charset="-128"/>
              </a:defRPr>
            </a:lvl3pPr>
            <a:lvl4pPr marL="1600200" indent="-228600" defTabSz="455613" eaLnBrk="0" hangingPunct="0">
              <a:spcBef>
                <a:spcPct val="20000"/>
              </a:spcBef>
              <a:buChar char="–"/>
              <a:defRPr sz="1300">
                <a:solidFill>
                  <a:schemeClr val="tx1"/>
                </a:solidFill>
                <a:latin typeface="Arial" panose="020B0604020202020204" pitchFamily="34" charset="0"/>
                <a:ea typeface="MS PGothic" panose="020B0600070205080204" pitchFamily="34" charset="-128"/>
              </a:defRPr>
            </a:lvl4pPr>
            <a:lvl5pPr marL="2057400" indent="-228600" defTabSz="455613" eaLnBrk="0" hangingPunct="0">
              <a:spcBef>
                <a:spcPct val="20000"/>
              </a:spcBef>
              <a:buChar char="»"/>
              <a:defRPr sz="12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20000"/>
              </a:spcBef>
              <a:spcAft>
                <a:spcPct val="0"/>
              </a:spcAft>
              <a:buChar char="»"/>
              <a:defRPr sz="12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20000"/>
              </a:spcBef>
              <a:spcAft>
                <a:spcPct val="0"/>
              </a:spcAft>
              <a:buChar char="»"/>
              <a:defRPr sz="12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20000"/>
              </a:spcBef>
              <a:spcAft>
                <a:spcPct val="0"/>
              </a:spcAft>
              <a:buChar char="»"/>
              <a:defRPr sz="12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20000"/>
              </a:spcBef>
              <a:spcAft>
                <a:spcPct val="0"/>
              </a:spcAft>
              <a:buChar char="»"/>
              <a:defRPr sz="12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r>
              <a:rPr lang="fr-FR" altLang="fr-FR" sz="1400">
                <a:solidFill>
                  <a:srgbClr val="26338B"/>
                </a:solidFill>
                <a:latin typeface="Calibri" panose="020F0502020204030204" pitchFamily="34" charset="0"/>
                <a:cs typeface="Arial" panose="020B0604020202020204" pitchFamily="34" charset="0"/>
              </a:rPr>
              <a:t>ou</a:t>
            </a:r>
          </a:p>
        </p:txBody>
      </p:sp>
      <p:sp>
        <p:nvSpPr>
          <p:cNvPr id="52" name="Flèche droite 51">
            <a:extLst>
              <a:ext uri="{FF2B5EF4-FFF2-40B4-BE49-F238E27FC236}">
                <a16:creationId xmlns:a16="http://schemas.microsoft.com/office/drawing/2014/main" id="{328A1C86-6432-4972-BD94-DE57D602B6C0}"/>
              </a:ext>
            </a:extLst>
          </p:cNvPr>
          <p:cNvSpPr/>
          <p:nvPr/>
        </p:nvSpPr>
        <p:spPr>
          <a:xfrm>
            <a:off x="4746625" y="4962525"/>
            <a:ext cx="671513" cy="206375"/>
          </a:xfrm>
          <a:prstGeom prst="rightArrow">
            <a:avLst/>
          </a:prstGeom>
          <a:solidFill>
            <a:srgbClr val="26338B"/>
          </a:solidFill>
          <a:ln w="9525" cap="flat" cmpd="sng" algn="ctr">
            <a:noFill/>
            <a:prstDash val="solid"/>
          </a:ln>
          <a:effectLst>
            <a:outerShdw blurRad="40000" dist="23000" dir="5400000" rotWithShape="0">
              <a:srgbClr val="000000">
                <a:alpha val="35000"/>
              </a:srgbClr>
            </a:outerShdw>
          </a:effectLst>
        </p:spPr>
        <p:txBody>
          <a:bodyPr lIns="91420" tIns="45711" rIns="91420" bIns="45711" anchor="ctr"/>
          <a:lstStyle/>
          <a:p>
            <a:pPr algn="ctr" defTabSz="457105" fontAlgn="auto">
              <a:spcBef>
                <a:spcPts val="0"/>
              </a:spcBef>
              <a:spcAft>
                <a:spcPts val="0"/>
              </a:spcAft>
              <a:defRPr/>
            </a:pPr>
            <a:endParaRPr lang="fr-FR" kern="0">
              <a:solidFill>
                <a:prstClr val="white"/>
              </a:solidFill>
              <a:latin typeface="Calibri"/>
              <a:cs typeface="+mn-cs"/>
            </a:endParaRPr>
          </a:p>
        </p:txBody>
      </p:sp>
      <p:sp>
        <p:nvSpPr>
          <p:cNvPr id="53" name="Rectangle à coins arrondis 52">
            <a:extLst>
              <a:ext uri="{FF2B5EF4-FFF2-40B4-BE49-F238E27FC236}">
                <a16:creationId xmlns:a16="http://schemas.microsoft.com/office/drawing/2014/main" id="{18F1BE7C-C957-4FF3-A878-C296D27340B4}"/>
              </a:ext>
            </a:extLst>
          </p:cNvPr>
          <p:cNvSpPr/>
          <p:nvPr/>
        </p:nvSpPr>
        <p:spPr>
          <a:xfrm>
            <a:off x="5530850" y="4932363"/>
            <a:ext cx="2657475" cy="32385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lIns="91420" tIns="45711" rIns="91420" bIns="45711" anchor="ctr"/>
          <a:lstStyle/>
          <a:p>
            <a:pPr algn="ctr" defTabSz="457105" fontAlgn="auto">
              <a:spcBef>
                <a:spcPts val="0"/>
              </a:spcBef>
              <a:spcAft>
                <a:spcPts val="0"/>
              </a:spcAft>
              <a:defRPr/>
            </a:pPr>
            <a:r>
              <a:rPr lang="fr-FR" sz="1400" b="1" kern="0" dirty="0">
                <a:solidFill>
                  <a:schemeClr val="bg1"/>
                </a:solidFill>
                <a:latin typeface="Calibri"/>
              </a:rPr>
              <a:t>Il accepte ou renonce</a:t>
            </a:r>
          </a:p>
        </p:txBody>
      </p:sp>
      <p:sp>
        <p:nvSpPr>
          <p:cNvPr id="54" name="ZoneTexte 44">
            <a:extLst>
              <a:ext uri="{FF2B5EF4-FFF2-40B4-BE49-F238E27FC236}">
                <a16:creationId xmlns:a16="http://schemas.microsoft.com/office/drawing/2014/main" id="{C5B3BFA8-6C32-469D-AB0F-293E4DB07719}"/>
              </a:ext>
            </a:extLst>
          </p:cNvPr>
          <p:cNvSpPr txBox="1">
            <a:spLocks noChangeArrowheads="1"/>
          </p:cNvSpPr>
          <p:nvPr/>
        </p:nvSpPr>
        <p:spPr bwMode="auto">
          <a:xfrm>
            <a:off x="1893888" y="4595813"/>
            <a:ext cx="2808287"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defTabSz="455613" eaLnBrk="0" hangingPunct="0">
              <a:spcBef>
                <a:spcPct val="20000"/>
              </a:spcBef>
              <a:defRPr sz="2800" b="1">
                <a:solidFill>
                  <a:srgbClr val="505150"/>
                </a:solidFill>
                <a:latin typeface="Arial" panose="020B0604020202020204" pitchFamily="34" charset="0"/>
                <a:ea typeface="MS PGothic" panose="020B0600070205080204" pitchFamily="34" charset="-128"/>
              </a:defRPr>
            </a:lvl1pPr>
            <a:lvl2pPr marL="742950" indent="-285750" defTabSz="455613" eaLnBrk="0" hangingPunct="0">
              <a:spcBef>
                <a:spcPct val="20000"/>
              </a:spcBef>
              <a:buChar char="/"/>
              <a:defRPr>
                <a:solidFill>
                  <a:srgbClr val="0052A2"/>
                </a:solidFill>
                <a:latin typeface="Arial" panose="020B0604020202020204" pitchFamily="34" charset="0"/>
                <a:ea typeface="MS PGothic" panose="020B0600070205080204" pitchFamily="34" charset="-128"/>
              </a:defRPr>
            </a:lvl2pPr>
            <a:lvl3pPr marL="1143000" indent="-228600" defTabSz="455613" eaLnBrk="0" hangingPunct="0">
              <a:spcBef>
                <a:spcPct val="20000"/>
              </a:spcBef>
              <a:defRPr sz="1500">
                <a:solidFill>
                  <a:schemeClr val="tx1"/>
                </a:solidFill>
                <a:latin typeface="Arial" panose="020B0604020202020204" pitchFamily="34" charset="0"/>
                <a:ea typeface="MS PGothic" panose="020B0600070205080204" pitchFamily="34" charset="-128"/>
              </a:defRPr>
            </a:lvl3pPr>
            <a:lvl4pPr marL="1600200" indent="-228600" defTabSz="455613" eaLnBrk="0" hangingPunct="0">
              <a:spcBef>
                <a:spcPct val="20000"/>
              </a:spcBef>
              <a:buChar char="–"/>
              <a:defRPr sz="1300">
                <a:solidFill>
                  <a:schemeClr val="tx1"/>
                </a:solidFill>
                <a:latin typeface="Arial" panose="020B0604020202020204" pitchFamily="34" charset="0"/>
                <a:ea typeface="MS PGothic" panose="020B0600070205080204" pitchFamily="34" charset="-128"/>
              </a:defRPr>
            </a:lvl4pPr>
            <a:lvl5pPr marL="2057400" indent="-228600" defTabSz="455613" eaLnBrk="0" hangingPunct="0">
              <a:spcBef>
                <a:spcPct val="20000"/>
              </a:spcBef>
              <a:buChar char="»"/>
              <a:defRPr sz="12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20000"/>
              </a:spcBef>
              <a:spcAft>
                <a:spcPct val="0"/>
              </a:spcAft>
              <a:buChar char="»"/>
              <a:defRPr sz="12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20000"/>
              </a:spcBef>
              <a:spcAft>
                <a:spcPct val="0"/>
              </a:spcAft>
              <a:buChar char="»"/>
              <a:defRPr sz="12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20000"/>
              </a:spcBef>
              <a:spcAft>
                <a:spcPct val="0"/>
              </a:spcAft>
              <a:buChar char="»"/>
              <a:defRPr sz="12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20000"/>
              </a:spcBef>
              <a:spcAft>
                <a:spcPct val="0"/>
              </a:spcAft>
              <a:buChar char="»"/>
              <a:defRPr sz="12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r>
              <a:rPr lang="fr-FR" altLang="fr-FR" sz="1400">
                <a:solidFill>
                  <a:srgbClr val="26338B"/>
                </a:solidFill>
                <a:latin typeface="Calibri" panose="020F0502020204030204" pitchFamily="34" charset="0"/>
                <a:cs typeface="Arial" panose="020B0604020202020204" pitchFamily="34" charset="0"/>
              </a:rPr>
              <a:t>Réponse donnée au futur étudiant</a:t>
            </a:r>
          </a:p>
        </p:txBody>
      </p:sp>
      <p:sp>
        <p:nvSpPr>
          <p:cNvPr id="55" name="Rectangle à coins arrondis 54">
            <a:extLst>
              <a:ext uri="{FF2B5EF4-FFF2-40B4-BE49-F238E27FC236}">
                <a16:creationId xmlns:a16="http://schemas.microsoft.com/office/drawing/2014/main" id="{BB0278C8-5744-4B4D-8452-C158C847B6B1}"/>
              </a:ext>
            </a:extLst>
          </p:cNvPr>
          <p:cNvSpPr/>
          <p:nvPr/>
        </p:nvSpPr>
        <p:spPr>
          <a:xfrm>
            <a:off x="1968500" y="5911850"/>
            <a:ext cx="2657475" cy="323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anchor="ctr"/>
          <a:lstStyle/>
          <a:p>
            <a:pPr algn="ctr" defTabSz="457105" fontAlgn="auto">
              <a:spcBef>
                <a:spcPts val="0"/>
              </a:spcBef>
              <a:spcAft>
                <a:spcPts val="0"/>
              </a:spcAft>
              <a:defRPr/>
            </a:pPr>
            <a:r>
              <a:rPr lang="fr-FR" sz="1400" b="1" kern="0" dirty="0">
                <a:solidFill>
                  <a:prstClr val="white"/>
                </a:solidFill>
                <a:latin typeface="Calibri"/>
              </a:rPr>
              <a:t>Oui - En attente d’une place</a:t>
            </a:r>
          </a:p>
        </p:txBody>
      </p:sp>
      <p:sp>
        <p:nvSpPr>
          <p:cNvPr id="56" name="ZoneTexte 46">
            <a:extLst>
              <a:ext uri="{FF2B5EF4-FFF2-40B4-BE49-F238E27FC236}">
                <a16:creationId xmlns:a16="http://schemas.microsoft.com/office/drawing/2014/main" id="{8F6B7901-DEB4-4D04-9E83-2ECB2817A8CB}"/>
              </a:ext>
            </a:extLst>
          </p:cNvPr>
          <p:cNvSpPr txBox="1">
            <a:spLocks noChangeArrowheads="1"/>
          </p:cNvSpPr>
          <p:nvPr/>
        </p:nvSpPr>
        <p:spPr bwMode="auto">
          <a:xfrm>
            <a:off x="3101975" y="5661025"/>
            <a:ext cx="706438"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defTabSz="455613" eaLnBrk="0" hangingPunct="0">
              <a:spcBef>
                <a:spcPct val="20000"/>
              </a:spcBef>
              <a:defRPr sz="2800" b="1">
                <a:solidFill>
                  <a:srgbClr val="505150"/>
                </a:solidFill>
                <a:latin typeface="Arial" panose="020B0604020202020204" pitchFamily="34" charset="0"/>
                <a:ea typeface="MS PGothic" panose="020B0600070205080204" pitchFamily="34" charset="-128"/>
              </a:defRPr>
            </a:lvl1pPr>
            <a:lvl2pPr marL="742950" indent="-285750" defTabSz="455613" eaLnBrk="0" hangingPunct="0">
              <a:spcBef>
                <a:spcPct val="20000"/>
              </a:spcBef>
              <a:buChar char="/"/>
              <a:defRPr>
                <a:solidFill>
                  <a:srgbClr val="0052A2"/>
                </a:solidFill>
                <a:latin typeface="Arial" panose="020B0604020202020204" pitchFamily="34" charset="0"/>
                <a:ea typeface="MS PGothic" panose="020B0600070205080204" pitchFamily="34" charset="-128"/>
              </a:defRPr>
            </a:lvl2pPr>
            <a:lvl3pPr marL="1143000" indent="-228600" defTabSz="455613" eaLnBrk="0" hangingPunct="0">
              <a:spcBef>
                <a:spcPct val="20000"/>
              </a:spcBef>
              <a:defRPr sz="1500">
                <a:solidFill>
                  <a:schemeClr val="tx1"/>
                </a:solidFill>
                <a:latin typeface="Arial" panose="020B0604020202020204" pitchFamily="34" charset="0"/>
                <a:ea typeface="MS PGothic" panose="020B0600070205080204" pitchFamily="34" charset="-128"/>
              </a:defRPr>
            </a:lvl3pPr>
            <a:lvl4pPr marL="1600200" indent="-228600" defTabSz="455613" eaLnBrk="0" hangingPunct="0">
              <a:spcBef>
                <a:spcPct val="20000"/>
              </a:spcBef>
              <a:buChar char="–"/>
              <a:defRPr sz="1300">
                <a:solidFill>
                  <a:schemeClr val="tx1"/>
                </a:solidFill>
                <a:latin typeface="Arial" panose="020B0604020202020204" pitchFamily="34" charset="0"/>
                <a:ea typeface="MS PGothic" panose="020B0600070205080204" pitchFamily="34" charset="-128"/>
              </a:defRPr>
            </a:lvl4pPr>
            <a:lvl5pPr marL="2057400" indent="-228600" defTabSz="455613" eaLnBrk="0" hangingPunct="0">
              <a:spcBef>
                <a:spcPct val="20000"/>
              </a:spcBef>
              <a:buChar char="»"/>
              <a:defRPr sz="12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20000"/>
              </a:spcBef>
              <a:spcAft>
                <a:spcPct val="0"/>
              </a:spcAft>
              <a:buChar char="»"/>
              <a:defRPr sz="12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20000"/>
              </a:spcBef>
              <a:spcAft>
                <a:spcPct val="0"/>
              </a:spcAft>
              <a:buChar char="»"/>
              <a:defRPr sz="12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20000"/>
              </a:spcBef>
              <a:spcAft>
                <a:spcPct val="0"/>
              </a:spcAft>
              <a:buChar char="»"/>
              <a:defRPr sz="12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20000"/>
              </a:spcBef>
              <a:spcAft>
                <a:spcPct val="0"/>
              </a:spcAft>
              <a:buChar char="»"/>
              <a:defRPr sz="12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r>
              <a:rPr lang="fr-FR" altLang="fr-FR" sz="1400">
                <a:solidFill>
                  <a:srgbClr val="26338B"/>
                </a:solidFill>
                <a:latin typeface="Calibri" panose="020F0502020204030204" pitchFamily="34" charset="0"/>
                <a:cs typeface="Arial" panose="020B0604020202020204" pitchFamily="34" charset="0"/>
              </a:rPr>
              <a:t>ou</a:t>
            </a:r>
          </a:p>
        </p:txBody>
      </p:sp>
      <p:sp>
        <p:nvSpPr>
          <p:cNvPr id="57" name="ZoneTexte 47">
            <a:extLst>
              <a:ext uri="{FF2B5EF4-FFF2-40B4-BE49-F238E27FC236}">
                <a16:creationId xmlns:a16="http://schemas.microsoft.com/office/drawing/2014/main" id="{63E9DBE6-72CA-47F7-9B1D-50F3EA85715A}"/>
              </a:ext>
            </a:extLst>
          </p:cNvPr>
          <p:cNvSpPr txBox="1">
            <a:spLocks noChangeArrowheads="1"/>
          </p:cNvSpPr>
          <p:nvPr/>
        </p:nvSpPr>
        <p:spPr bwMode="auto">
          <a:xfrm>
            <a:off x="5741988" y="4614863"/>
            <a:ext cx="2195512"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defTabSz="455613" eaLnBrk="0" hangingPunct="0">
              <a:spcBef>
                <a:spcPct val="20000"/>
              </a:spcBef>
              <a:defRPr sz="2800" b="1">
                <a:solidFill>
                  <a:srgbClr val="505150"/>
                </a:solidFill>
                <a:latin typeface="Arial" panose="020B0604020202020204" pitchFamily="34" charset="0"/>
                <a:ea typeface="MS PGothic" panose="020B0600070205080204" pitchFamily="34" charset="-128"/>
              </a:defRPr>
            </a:lvl1pPr>
            <a:lvl2pPr marL="742950" indent="-285750" defTabSz="455613" eaLnBrk="0" hangingPunct="0">
              <a:spcBef>
                <a:spcPct val="20000"/>
              </a:spcBef>
              <a:buChar char="/"/>
              <a:defRPr>
                <a:solidFill>
                  <a:srgbClr val="0052A2"/>
                </a:solidFill>
                <a:latin typeface="Arial" panose="020B0604020202020204" pitchFamily="34" charset="0"/>
                <a:ea typeface="MS PGothic" panose="020B0600070205080204" pitchFamily="34" charset="-128"/>
              </a:defRPr>
            </a:lvl2pPr>
            <a:lvl3pPr marL="1143000" indent="-228600" defTabSz="455613" eaLnBrk="0" hangingPunct="0">
              <a:spcBef>
                <a:spcPct val="20000"/>
              </a:spcBef>
              <a:defRPr sz="1500">
                <a:solidFill>
                  <a:schemeClr val="tx1"/>
                </a:solidFill>
                <a:latin typeface="Arial" panose="020B0604020202020204" pitchFamily="34" charset="0"/>
                <a:ea typeface="MS PGothic" panose="020B0600070205080204" pitchFamily="34" charset="-128"/>
              </a:defRPr>
            </a:lvl3pPr>
            <a:lvl4pPr marL="1600200" indent="-228600" defTabSz="455613" eaLnBrk="0" hangingPunct="0">
              <a:spcBef>
                <a:spcPct val="20000"/>
              </a:spcBef>
              <a:buChar char="–"/>
              <a:defRPr sz="1300">
                <a:solidFill>
                  <a:schemeClr val="tx1"/>
                </a:solidFill>
                <a:latin typeface="Arial" panose="020B0604020202020204" pitchFamily="34" charset="0"/>
                <a:ea typeface="MS PGothic" panose="020B0600070205080204" pitchFamily="34" charset="-128"/>
              </a:defRPr>
            </a:lvl4pPr>
            <a:lvl5pPr marL="2057400" indent="-228600" defTabSz="455613" eaLnBrk="0" hangingPunct="0">
              <a:spcBef>
                <a:spcPct val="20000"/>
              </a:spcBef>
              <a:buChar char="»"/>
              <a:defRPr sz="12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20000"/>
              </a:spcBef>
              <a:spcAft>
                <a:spcPct val="0"/>
              </a:spcAft>
              <a:buChar char="»"/>
              <a:defRPr sz="12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20000"/>
              </a:spcBef>
              <a:spcAft>
                <a:spcPct val="0"/>
              </a:spcAft>
              <a:buChar char="»"/>
              <a:defRPr sz="12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20000"/>
              </a:spcBef>
              <a:spcAft>
                <a:spcPct val="0"/>
              </a:spcAft>
              <a:buChar char="»"/>
              <a:defRPr sz="12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20000"/>
              </a:spcBef>
              <a:spcAft>
                <a:spcPct val="0"/>
              </a:spcAft>
              <a:buChar char="»"/>
              <a:defRPr sz="12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r>
              <a:rPr lang="fr-FR" altLang="fr-FR" sz="1400">
                <a:solidFill>
                  <a:srgbClr val="26338B"/>
                </a:solidFill>
                <a:latin typeface="Calibri" panose="020F0502020204030204" pitchFamily="34" charset="0"/>
                <a:cs typeface="Arial" panose="020B0604020202020204" pitchFamily="34" charset="0"/>
              </a:rPr>
              <a:t>Réponse du futur étudiant</a:t>
            </a:r>
          </a:p>
        </p:txBody>
      </p:sp>
      <p:sp>
        <p:nvSpPr>
          <p:cNvPr id="58" name="Flèche droite 57">
            <a:extLst>
              <a:ext uri="{FF2B5EF4-FFF2-40B4-BE49-F238E27FC236}">
                <a16:creationId xmlns:a16="http://schemas.microsoft.com/office/drawing/2014/main" id="{3CA83A6A-3903-4CD0-BE60-AAAF666AEAE3}"/>
              </a:ext>
            </a:extLst>
          </p:cNvPr>
          <p:cNvSpPr/>
          <p:nvPr/>
        </p:nvSpPr>
        <p:spPr>
          <a:xfrm>
            <a:off x="4746625" y="5457825"/>
            <a:ext cx="671513" cy="206375"/>
          </a:xfrm>
          <a:prstGeom prst="rightArrow">
            <a:avLst/>
          </a:prstGeom>
          <a:solidFill>
            <a:srgbClr val="26338B"/>
          </a:solidFill>
          <a:ln w="9525" cap="flat" cmpd="sng" algn="ctr">
            <a:noFill/>
            <a:prstDash val="solid"/>
          </a:ln>
          <a:effectLst>
            <a:outerShdw blurRad="40000" dist="23000" dir="5400000" rotWithShape="0">
              <a:srgbClr val="000000">
                <a:alpha val="35000"/>
              </a:srgbClr>
            </a:outerShdw>
          </a:effectLst>
        </p:spPr>
        <p:txBody>
          <a:bodyPr lIns="91420" tIns="45711" rIns="91420" bIns="45711" anchor="ctr"/>
          <a:lstStyle/>
          <a:p>
            <a:pPr algn="ctr" defTabSz="457105" fontAlgn="auto">
              <a:spcBef>
                <a:spcPts val="0"/>
              </a:spcBef>
              <a:spcAft>
                <a:spcPts val="0"/>
              </a:spcAft>
              <a:defRPr/>
            </a:pPr>
            <a:endParaRPr lang="fr-FR" kern="0">
              <a:solidFill>
                <a:prstClr val="white"/>
              </a:solidFill>
              <a:latin typeface="Calibri"/>
              <a:cs typeface="+mn-cs"/>
            </a:endParaRPr>
          </a:p>
        </p:txBody>
      </p:sp>
      <p:sp>
        <p:nvSpPr>
          <p:cNvPr id="59" name="Rectangle à coins arrondis 58">
            <a:extLst>
              <a:ext uri="{FF2B5EF4-FFF2-40B4-BE49-F238E27FC236}">
                <a16:creationId xmlns:a16="http://schemas.microsoft.com/office/drawing/2014/main" id="{77936541-448B-4BB1-94DE-16953E7080F7}"/>
              </a:ext>
            </a:extLst>
          </p:cNvPr>
          <p:cNvSpPr/>
          <p:nvPr/>
        </p:nvSpPr>
        <p:spPr>
          <a:xfrm>
            <a:off x="5530850" y="5427663"/>
            <a:ext cx="2657475" cy="32385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lIns="91420" tIns="45711" rIns="91420" bIns="45711" anchor="ctr"/>
          <a:lstStyle/>
          <a:p>
            <a:pPr algn="ctr" defTabSz="457105" fontAlgn="auto">
              <a:spcBef>
                <a:spcPts val="0"/>
              </a:spcBef>
              <a:spcAft>
                <a:spcPts val="0"/>
              </a:spcAft>
              <a:defRPr/>
            </a:pPr>
            <a:r>
              <a:rPr lang="fr-FR" sz="1400" b="1" kern="0" dirty="0">
                <a:solidFill>
                  <a:schemeClr val="bg1"/>
                </a:solidFill>
                <a:latin typeface="Calibri"/>
              </a:rPr>
              <a:t>Il accepte ou renonce</a:t>
            </a:r>
          </a:p>
        </p:txBody>
      </p:sp>
      <p:sp>
        <p:nvSpPr>
          <p:cNvPr id="60" name="Flèche droite 59">
            <a:extLst>
              <a:ext uri="{FF2B5EF4-FFF2-40B4-BE49-F238E27FC236}">
                <a16:creationId xmlns:a16="http://schemas.microsoft.com/office/drawing/2014/main" id="{D322B46E-9914-402B-AEE3-A349DAF12BB2}"/>
              </a:ext>
            </a:extLst>
          </p:cNvPr>
          <p:cNvSpPr/>
          <p:nvPr/>
        </p:nvSpPr>
        <p:spPr>
          <a:xfrm>
            <a:off x="4737100" y="5962650"/>
            <a:ext cx="671513" cy="206375"/>
          </a:xfrm>
          <a:prstGeom prst="rightArrow">
            <a:avLst/>
          </a:prstGeom>
          <a:solidFill>
            <a:srgbClr val="26338B"/>
          </a:solidFill>
          <a:ln w="9525" cap="flat" cmpd="sng" algn="ctr">
            <a:noFill/>
            <a:prstDash val="solid"/>
          </a:ln>
          <a:effectLst>
            <a:outerShdw blurRad="40000" dist="23000" dir="5400000" rotWithShape="0">
              <a:srgbClr val="000000">
                <a:alpha val="35000"/>
              </a:srgbClr>
            </a:outerShdw>
          </a:effectLst>
        </p:spPr>
        <p:txBody>
          <a:bodyPr lIns="91420" tIns="45711" rIns="91420" bIns="45711" anchor="ctr"/>
          <a:lstStyle/>
          <a:p>
            <a:pPr algn="ctr" defTabSz="457105" fontAlgn="auto">
              <a:spcBef>
                <a:spcPts val="0"/>
              </a:spcBef>
              <a:spcAft>
                <a:spcPts val="0"/>
              </a:spcAft>
              <a:defRPr/>
            </a:pPr>
            <a:endParaRPr lang="fr-FR" kern="0">
              <a:solidFill>
                <a:prstClr val="white"/>
              </a:solidFill>
              <a:latin typeface="Calibri"/>
              <a:cs typeface="+mn-cs"/>
            </a:endParaRPr>
          </a:p>
        </p:txBody>
      </p:sp>
      <p:sp>
        <p:nvSpPr>
          <p:cNvPr id="61" name="Rectangle à coins arrondis 60">
            <a:extLst>
              <a:ext uri="{FF2B5EF4-FFF2-40B4-BE49-F238E27FC236}">
                <a16:creationId xmlns:a16="http://schemas.microsoft.com/office/drawing/2014/main" id="{B8DDDAC2-0AED-40F0-B4F6-4FB617E91AE5}"/>
              </a:ext>
            </a:extLst>
          </p:cNvPr>
          <p:cNvSpPr/>
          <p:nvPr/>
        </p:nvSpPr>
        <p:spPr>
          <a:xfrm>
            <a:off x="5521325" y="5922963"/>
            <a:ext cx="2657475" cy="323850"/>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lIns="91420" tIns="45711" rIns="91420" bIns="45711" anchor="ctr"/>
          <a:lstStyle/>
          <a:p>
            <a:pPr algn="ctr" defTabSz="457105" fontAlgn="auto">
              <a:spcBef>
                <a:spcPts val="0"/>
              </a:spcBef>
              <a:spcAft>
                <a:spcPts val="0"/>
              </a:spcAft>
              <a:defRPr/>
            </a:pPr>
            <a:r>
              <a:rPr lang="fr-FR" sz="1400" b="1" kern="0" dirty="0">
                <a:solidFill>
                  <a:srgbClr val="26338B"/>
                </a:solidFill>
                <a:latin typeface="Calibri"/>
              </a:rPr>
              <a:t>Il maintient ou renonce</a:t>
            </a:r>
          </a:p>
        </p:txBody>
      </p:sp>
      <p:sp>
        <p:nvSpPr>
          <p:cNvPr id="62" name="Rectangle à coins arrondis 61">
            <a:extLst>
              <a:ext uri="{FF2B5EF4-FFF2-40B4-BE49-F238E27FC236}">
                <a16:creationId xmlns:a16="http://schemas.microsoft.com/office/drawing/2014/main" id="{0836CB24-F711-439B-A890-55E978EECC38}"/>
              </a:ext>
            </a:extLst>
          </p:cNvPr>
          <p:cNvSpPr/>
          <p:nvPr/>
        </p:nvSpPr>
        <p:spPr>
          <a:xfrm>
            <a:off x="1968500" y="6397625"/>
            <a:ext cx="2657475" cy="323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anchor="ctr"/>
          <a:lstStyle/>
          <a:p>
            <a:pPr algn="ctr" defTabSz="457105" fontAlgn="auto">
              <a:spcBef>
                <a:spcPts val="0"/>
              </a:spcBef>
              <a:spcAft>
                <a:spcPts val="0"/>
              </a:spcAft>
              <a:defRPr/>
            </a:pPr>
            <a:r>
              <a:rPr lang="fr-FR" sz="1400" b="1" kern="0" dirty="0">
                <a:solidFill>
                  <a:prstClr val="white"/>
                </a:solidFill>
                <a:latin typeface="Calibri"/>
              </a:rPr>
              <a:t>Oui-si - En attente d’une place</a:t>
            </a:r>
          </a:p>
        </p:txBody>
      </p:sp>
      <p:sp>
        <p:nvSpPr>
          <p:cNvPr id="63" name="ZoneTexte 46">
            <a:extLst>
              <a:ext uri="{FF2B5EF4-FFF2-40B4-BE49-F238E27FC236}">
                <a16:creationId xmlns:a16="http://schemas.microsoft.com/office/drawing/2014/main" id="{BFC5823D-B61E-4732-8389-B4A577E85070}"/>
              </a:ext>
            </a:extLst>
          </p:cNvPr>
          <p:cNvSpPr txBox="1">
            <a:spLocks noChangeArrowheads="1"/>
          </p:cNvSpPr>
          <p:nvPr/>
        </p:nvSpPr>
        <p:spPr bwMode="auto">
          <a:xfrm>
            <a:off x="3101975" y="6146800"/>
            <a:ext cx="706438"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defTabSz="455613" eaLnBrk="0" hangingPunct="0">
              <a:spcBef>
                <a:spcPct val="20000"/>
              </a:spcBef>
              <a:defRPr sz="2800" b="1">
                <a:solidFill>
                  <a:srgbClr val="505150"/>
                </a:solidFill>
                <a:latin typeface="Arial" panose="020B0604020202020204" pitchFamily="34" charset="0"/>
                <a:ea typeface="MS PGothic" panose="020B0600070205080204" pitchFamily="34" charset="-128"/>
              </a:defRPr>
            </a:lvl1pPr>
            <a:lvl2pPr marL="742950" indent="-285750" defTabSz="455613" eaLnBrk="0" hangingPunct="0">
              <a:spcBef>
                <a:spcPct val="20000"/>
              </a:spcBef>
              <a:buChar char="/"/>
              <a:defRPr>
                <a:solidFill>
                  <a:srgbClr val="0052A2"/>
                </a:solidFill>
                <a:latin typeface="Arial" panose="020B0604020202020204" pitchFamily="34" charset="0"/>
                <a:ea typeface="MS PGothic" panose="020B0600070205080204" pitchFamily="34" charset="-128"/>
              </a:defRPr>
            </a:lvl2pPr>
            <a:lvl3pPr marL="1143000" indent="-228600" defTabSz="455613" eaLnBrk="0" hangingPunct="0">
              <a:spcBef>
                <a:spcPct val="20000"/>
              </a:spcBef>
              <a:defRPr sz="1500">
                <a:solidFill>
                  <a:schemeClr val="tx1"/>
                </a:solidFill>
                <a:latin typeface="Arial" panose="020B0604020202020204" pitchFamily="34" charset="0"/>
                <a:ea typeface="MS PGothic" panose="020B0600070205080204" pitchFamily="34" charset="-128"/>
              </a:defRPr>
            </a:lvl3pPr>
            <a:lvl4pPr marL="1600200" indent="-228600" defTabSz="455613" eaLnBrk="0" hangingPunct="0">
              <a:spcBef>
                <a:spcPct val="20000"/>
              </a:spcBef>
              <a:buChar char="–"/>
              <a:defRPr sz="1300">
                <a:solidFill>
                  <a:schemeClr val="tx1"/>
                </a:solidFill>
                <a:latin typeface="Arial" panose="020B0604020202020204" pitchFamily="34" charset="0"/>
                <a:ea typeface="MS PGothic" panose="020B0600070205080204" pitchFamily="34" charset="-128"/>
              </a:defRPr>
            </a:lvl4pPr>
            <a:lvl5pPr marL="2057400" indent="-228600" defTabSz="455613" eaLnBrk="0" hangingPunct="0">
              <a:spcBef>
                <a:spcPct val="20000"/>
              </a:spcBef>
              <a:buChar char="»"/>
              <a:defRPr sz="12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20000"/>
              </a:spcBef>
              <a:spcAft>
                <a:spcPct val="0"/>
              </a:spcAft>
              <a:buChar char="»"/>
              <a:defRPr sz="12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20000"/>
              </a:spcBef>
              <a:spcAft>
                <a:spcPct val="0"/>
              </a:spcAft>
              <a:buChar char="»"/>
              <a:defRPr sz="12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20000"/>
              </a:spcBef>
              <a:spcAft>
                <a:spcPct val="0"/>
              </a:spcAft>
              <a:buChar char="»"/>
              <a:defRPr sz="12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20000"/>
              </a:spcBef>
              <a:spcAft>
                <a:spcPct val="0"/>
              </a:spcAft>
              <a:buChar char="»"/>
              <a:defRPr sz="12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r>
              <a:rPr lang="fr-FR" altLang="fr-FR" sz="1400">
                <a:solidFill>
                  <a:srgbClr val="26338B"/>
                </a:solidFill>
                <a:latin typeface="Calibri" panose="020F0502020204030204" pitchFamily="34" charset="0"/>
                <a:cs typeface="Arial" panose="020B0604020202020204" pitchFamily="34" charset="0"/>
              </a:rPr>
              <a:t>ou</a:t>
            </a:r>
          </a:p>
        </p:txBody>
      </p:sp>
      <p:sp>
        <p:nvSpPr>
          <p:cNvPr id="64" name="Flèche droite 63">
            <a:extLst>
              <a:ext uri="{FF2B5EF4-FFF2-40B4-BE49-F238E27FC236}">
                <a16:creationId xmlns:a16="http://schemas.microsoft.com/office/drawing/2014/main" id="{B3358BFD-B087-4F89-A325-7D39A13F5548}"/>
              </a:ext>
            </a:extLst>
          </p:cNvPr>
          <p:cNvSpPr/>
          <p:nvPr/>
        </p:nvSpPr>
        <p:spPr>
          <a:xfrm>
            <a:off x="4737100" y="6448425"/>
            <a:ext cx="671513" cy="206375"/>
          </a:xfrm>
          <a:prstGeom prst="rightArrow">
            <a:avLst/>
          </a:prstGeom>
          <a:solidFill>
            <a:srgbClr val="26338B"/>
          </a:solidFill>
          <a:ln w="9525" cap="flat" cmpd="sng" algn="ctr">
            <a:noFill/>
            <a:prstDash val="solid"/>
          </a:ln>
          <a:effectLst>
            <a:outerShdw blurRad="40000" dist="23000" dir="5400000" rotWithShape="0">
              <a:srgbClr val="000000">
                <a:alpha val="35000"/>
              </a:srgbClr>
            </a:outerShdw>
          </a:effectLst>
        </p:spPr>
        <p:txBody>
          <a:bodyPr lIns="91420" tIns="45711" rIns="91420" bIns="45711" anchor="ctr"/>
          <a:lstStyle/>
          <a:p>
            <a:pPr algn="ctr" defTabSz="457105" fontAlgn="auto">
              <a:spcBef>
                <a:spcPts val="0"/>
              </a:spcBef>
              <a:spcAft>
                <a:spcPts val="0"/>
              </a:spcAft>
              <a:defRPr/>
            </a:pPr>
            <a:endParaRPr lang="fr-FR" kern="0">
              <a:solidFill>
                <a:prstClr val="white"/>
              </a:solidFill>
              <a:latin typeface="Calibri"/>
              <a:cs typeface="+mn-cs"/>
            </a:endParaRPr>
          </a:p>
        </p:txBody>
      </p:sp>
      <p:sp>
        <p:nvSpPr>
          <p:cNvPr id="65" name="Rectangle à coins arrondis 64">
            <a:extLst>
              <a:ext uri="{FF2B5EF4-FFF2-40B4-BE49-F238E27FC236}">
                <a16:creationId xmlns:a16="http://schemas.microsoft.com/office/drawing/2014/main" id="{B69E37DA-2E41-4DF1-8042-D3B18A1B9648}"/>
              </a:ext>
            </a:extLst>
          </p:cNvPr>
          <p:cNvSpPr/>
          <p:nvPr/>
        </p:nvSpPr>
        <p:spPr>
          <a:xfrm>
            <a:off x="5521325" y="6408738"/>
            <a:ext cx="2657475" cy="323850"/>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lIns="91420" tIns="45711" rIns="91420" bIns="45711" anchor="ctr"/>
          <a:lstStyle/>
          <a:p>
            <a:pPr algn="ctr" defTabSz="457105" fontAlgn="auto">
              <a:spcBef>
                <a:spcPts val="0"/>
              </a:spcBef>
              <a:spcAft>
                <a:spcPts val="0"/>
              </a:spcAft>
              <a:defRPr/>
            </a:pPr>
            <a:r>
              <a:rPr lang="fr-FR" sz="1400" b="1" kern="0" dirty="0">
                <a:solidFill>
                  <a:srgbClr val="26338B"/>
                </a:solidFill>
                <a:latin typeface="Calibri"/>
              </a:rPr>
              <a:t>Il maintient ou renonce</a:t>
            </a:r>
          </a:p>
        </p:txBody>
      </p:sp>
      <p:pic>
        <p:nvPicPr>
          <p:cNvPr id="34" name="Image 33">
            <a:extLst>
              <a:ext uri="{FF2B5EF4-FFF2-40B4-BE49-F238E27FC236}">
                <a16:creationId xmlns:a16="http://schemas.microsoft.com/office/drawing/2014/main" id="{B3889CB0-A6DB-455E-99C0-78A842D8F770}"/>
              </a:ext>
            </a:extLst>
          </p:cNvPr>
          <p:cNvPicPr>
            <a:picLocks noChangeAspect="1"/>
          </p:cNvPicPr>
          <p:nvPr/>
        </p:nvPicPr>
        <p:blipFill>
          <a:blip r:embed="rId3"/>
          <a:stretch>
            <a:fillRect/>
          </a:stretch>
        </p:blipFill>
        <p:spPr>
          <a:xfrm>
            <a:off x="0" y="18613"/>
            <a:ext cx="1367904" cy="1367904"/>
          </a:xfrm>
          <a:prstGeom prst="rect">
            <a:avLst/>
          </a:prstGeom>
        </p:spPr>
      </p:pic>
      <p:pic>
        <p:nvPicPr>
          <p:cNvPr id="35" name="Image 34">
            <a:extLst>
              <a:ext uri="{FF2B5EF4-FFF2-40B4-BE49-F238E27FC236}">
                <a16:creationId xmlns:a16="http://schemas.microsoft.com/office/drawing/2014/main" id="{1C41D069-0573-45E5-8E8C-4B8A3FA5813F}"/>
              </a:ext>
            </a:extLst>
          </p:cNvPr>
          <p:cNvPicPr>
            <a:picLocks noChangeAspect="1"/>
          </p:cNvPicPr>
          <p:nvPr/>
        </p:nvPicPr>
        <p:blipFill>
          <a:blip r:embed="rId4" cstate="print"/>
          <a:stretch>
            <a:fillRect/>
          </a:stretch>
        </p:blipFill>
        <p:spPr>
          <a:xfrm>
            <a:off x="8611442" y="6588149"/>
            <a:ext cx="1161232" cy="9715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6"/>
                                        </p:tgtEl>
                                        <p:attrNameLst>
                                          <p:attrName>style.visibility</p:attrName>
                                        </p:attrNameLst>
                                      </p:cBhvr>
                                      <p:to>
                                        <p:strVal val="visible"/>
                                      </p:to>
                                    </p:set>
                                  </p:childTnLst>
                                </p:cTn>
                              </p:par>
                            </p:childTnLst>
                          </p:cTn>
                        </p:par>
                        <p:par>
                          <p:cTn id="30" fill="hold" nodeType="afterGroup">
                            <p:stCondLst>
                              <p:cond delay="0"/>
                            </p:stCondLst>
                            <p:childTnLst>
                              <p:par>
                                <p:cTn id="31" presetID="2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left)">
                                      <p:cBhvr>
                                        <p:cTn id="33" dur="500"/>
                                        <p:tgtEl>
                                          <p:spTgt spid="40"/>
                                        </p:tgtEl>
                                      </p:cBhvr>
                                    </p:animEffect>
                                  </p:childTnLst>
                                </p:cTn>
                              </p:par>
                            </p:childTnLst>
                          </p:cTn>
                        </p:par>
                        <p:par>
                          <p:cTn id="34" fill="hold" nodeType="afterGroup">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childTnLst>
                          </p:cTn>
                        </p:par>
                        <p:par>
                          <p:cTn id="37" fill="hold" nodeType="afterGroup">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nodeType="afterGroup">
                            <p:stCondLst>
                              <p:cond delay="1000"/>
                            </p:stCondLst>
                            <p:childTnLst>
                              <p:par>
                                <p:cTn id="42" presetID="1"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2"/>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54"/>
                                        </p:tgtEl>
                                        <p:attrNameLst>
                                          <p:attrName>style.visibility</p:attrName>
                                        </p:attrNameLst>
                                      </p:cBhvr>
                                      <p:to>
                                        <p:strVal val="visible"/>
                                      </p:to>
                                    </p:set>
                                  </p:childTnLst>
                                </p:cTn>
                              </p:par>
                            </p:childTnLst>
                          </p:cTn>
                        </p:par>
                        <p:par>
                          <p:cTn id="52" fill="hold" nodeType="afterGroup">
                            <p:stCondLst>
                              <p:cond delay="0"/>
                            </p:stCondLst>
                            <p:childTnLst>
                              <p:par>
                                <p:cTn id="53" presetID="1" presetClass="entr" presetSubtype="0" fill="hold" grpId="0" nodeType="afterEffect">
                                  <p:stCondLst>
                                    <p:cond delay="500"/>
                                  </p:stCondLst>
                                  <p:childTnLst>
                                    <p:set>
                                      <p:cBhvr>
                                        <p:cTn id="54" dur="1" fill="hold">
                                          <p:stCondLst>
                                            <p:cond delay="0"/>
                                          </p:stCondLst>
                                        </p:cTn>
                                        <p:tgtEl>
                                          <p:spTgt spid="49"/>
                                        </p:tgtEl>
                                        <p:attrNameLst>
                                          <p:attrName>style.visibility</p:attrName>
                                        </p:attrNameLst>
                                      </p:cBhvr>
                                      <p:to>
                                        <p:strVal val="visible"/>
                                      </p:to>
                                    </p:set>
                                  </p:childTnLst>
                                </p:cTn>
                              </p:par>
                              <p:par>
                                <p:cTn id="55" presetID="1" presetClass="entr" presetSubtype="0" fill="hold" grpId="0" nodeType="withEffect">
                                  <p:stCondLst>
                                    <p:cond delay="500"/>
                                  </p:stCondLst>
                                  <p:childTnLst>
                                    <p:set>
                                      <p:cBhvr>
                                        <p:cTn id="56" dur="1" fill="hold">
                                          <p:stCondLst>
                                            <p:cond delay="0"/>
                                          </p:stCondLst>
                                        </p:cTn>
                                        <p:tgtEl>
                                          <p:spTgt spid="51"/>
                                        </p:tgtEl>
                                        <p:attrNameLst>
                                          <p:attrName>style.visibility</p:attrName>
                                        </p:attrNameLst>
                                      </p:cBhvr>
                                      <p:to>
                                        <p:strVal val="visible"/>
                                      </p:to>
                                    </p:set>
                                  </p:childTnLst>
                                </p:cTn>
                              </p:par>
                              <p:par>
                                <p:cTn id="57" presetID="1" presetClass="entr" presetSubtype="0" fill="hold" grpId="0" nodeType="withEffect">
                                  <p:stCondLst>
                                    <p:cond delay="500"/>
                                  </p:stCondLst>
                                  <p:childTnLst>
                                    <p:set>
                                      <p:cBhvr>
                                        <p:cTn id="58" dur="1" fill="hold">
                                          <p:stCondLst>
                                            <p:cond delay="0"/>
                                          </p:stCondLst>
                                        </p:cTn>
                                        <p:tgtEl>
                                          <p:spTgt spid="50"/>
                                        </p:tgtEl>
                                        <p:attrNameLst>
                                          <p:attrName>style.visibility</p:attrName>
                                        </p:attrNameLst>
                                      </p:cBhvr>
                                      <p:to>
                                        <p:strVal val="visible"/>
                                      </p:to>
                                    </p:set>
                                  </p:childTnLst>
                                </p:cTn>
                              </p:par>
                              <p:par>
                                <p:cTn id="59" presetID="1" presetClass="entr" presetSubtype="0" fill="hold" grpId="0" nodeType="withEffect">
                                  <p:stCondLst>
                                    <p:cond delay="500"/>
                                  </p:stCondLst>
                                  <p:childTnLst>
                                    <p:set>
                                      <p:cBhvr>
                                        <p:cTn id="60" dur="1" fill="hold">
                                          <p:stCondLst>
                                            <p:cond delay="0"/>
                                          </p:stCondLst>
                                        </p:cTn>
                                        <p:tgtEl>
                                          <p:spTgt spid="56"/>
                                        </p:tgtEl>
                                        <p:attrNameLst>
                                          <p:attrName>style.visibility</p:attrName>
                                        </p:attrNameLst>
                                      </p:cBhvr>
                                      <p:to>
                                        <p:strVal val="visible"/>
                                      </p:to>
                                    </p:set>
                                  </p:childTnLst>
                                </p:cTn>
                              </p:par>
                              <p:par>
                                <p:cTn id="61" presetID="1" presetClass="entr" presetSubtype="0" fill="hold" grpId="0" nodeType="withEffect">
                                  <p:stCondLst>
                                    <p:cond delay="500"/>
                                  </p:stCondLst>
                                  <p:childTnLst>
                                    <p:set>
                                      <p:cBhvr>
                                        <p:cTn id="62" dur="1" fill="hold">
                                          <p:stCondLst>
                                            <p:cond delay="0"/>
                                          </p:stCondLst>
                                        </p:cTn>
                                        <p:tgtEl>
                                          <p:spTgt spid="55"/>
                                        </p:tgtEl>
                                        <p:attrNameLst>
                                          <p:attrName>style.visibility</p:attrName>
                                        </p:attrNameLst>
                                      </p:cBhvr>
                                      <p:to>
                                        <p:strVal val="visible"/>
                                      </p:to>
                                    </p:set>
                                  </p:childTnLst>
                                </p:cTn>
                              </p:par>
                              <p:par>
                                <p:cTn id="63" presetID="1" presetClass="entr" presetSubtype="0" fill="hold" grpId="0" nodeType="withEffect">
                                  <p:stCondLst>
                                    <p:cond delay="500"/>
                                  </p:stCondLst>
                                  <p:childTnLst>
                                    <p:set>
                                      <p:cBhvr>
                                        <p:cTn id="64" dur="1" fill="hold">
                                          <p:stCondLst>
                                            <p:cond delay="0"/>
                                          </p:stCondLst>
                                        </p:cTn>
                                        <p:tgtEl>
                                          <p:spTgt spid="63"/>
                                        </p:tgtEl>
                                        <p:attrNameLst>
                                          <p:attrName>style.visibility</p:attrName>
                                        </p:attrNameLst>
                                      </p:cBhvr>
                                      <p:to>
                                        <p:strVal val="visible"/>
                                      </p:to>
                                    </p:set>
                                  </p:childTnLst>
                                </p:cTn>
                              </p:par>
                              <p:par>
                                <p:cTn id="65" presetID="1" presetClass="entr" presetSubtype="0" fill="hold" grpId="0" nodeType="withEffect">
                                  <p:stCondLst>
                                    <p:cond delay="500"/>
                                  </p:stCondLst>
                                  <p:childTnLst>
                                    <p:set>
                                      <p:cBhvr>
                                        <p:cTn id="66" dur="1" fill="hold">
                                          <p:stCondLst>
                                            <p:cond delay="0"/>
                                          </p:stCondLst>
                                        </p:cTn>
                                        <p:tgtEl>
                                          <p:spTgt spid="62"/>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7"/>
                                        </p:tgtEl>
                                        <p:attrNameLst>
                                          <p:attrName>style.visibility</p:attrName>
                                        </p:attrNameLst>
                                      </p:cBhvr>
                                      <p:to>
                                        <p:strVal val="visible"/>
                                      </p:to>
                                    </p:set>
                                  </p:childTnLst>
                                </p:cTn>
                              </p:par>
                            </p:childTnLst>
                          </p:cTn>
                        </p:par>
                        <p:par>
                          <p:cTn id="71" fill="hold" nodeType="afterGroup">
                            <p:stCondLst>
                              <p:cond delay="0"/>
                            </p:stCondLst>
                            <p:childTnLst>
                              <p:par>
                                <p:cTn id="72" presetID="22" presetClass="entr" presetSubtype="8" fill="hold" grpId="0" nodeType="after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wipe(left)">
                                      <p:cBhvr>
                                        <p:cTn id="74" dur="500"/>
                                        <p:tgtEl>
                                          <p:spTgt spid="52"/>
                                        </p:tgtEl>
                                      </p:cBhvr>
                                    </p:animEffect>
                                  </p:childTnLst>
                                </p:cTn>
                              </p:par>
                            </p:childTnLst>
                          </p:cTn>
                        </p:par>
                        <p:par>
                          <p:cTn id="75" fill="hold" nodeType="afterGroup">
                            <p:stCondLst>
                              <p:cond delay="500"/>
                            </p:stCondLst>
                            <p:childTnLst>
                              <p:par>
                                <p:cTn id="76" presetID="1"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childTnLst>
                                </p:cTn>
                              </p:par>
                            </p:childTnLst>
                          </p:cTn>
                        </p:par>
                        <p:par>
                          <p:cTn id="78" fill="hold" nodeType="afterGroup">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wipe(left)">
                                      <p:cBhvr>
                                        <p:cTn id="81" dur="500"/>
                                        <p:tgtEl>
                                          <p:spTgt spid="58"/>
                                        </p:tgtEl>
                                      </p:cBhvr>
                                    </p:animEffect>
                                  </p:childTnLst>
                                </p:cTn>
                              </p:par>
                            </p:childTnLst>
                          </p:cTn>
                        </p:par>
                        <p:par>
                          <p:cTn id="82" fill="hold" nodeType="afterGroup">
                            <p:stCondLst>
                              <p:cond delay="1000"/>
                            </p:stCondLst>
                            <p:childTnLst>
                              <p:par>
                                <p:cTn id="83" presetID="1"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childTnLst>
                                </p:cTn>
                              </p:par>
                            </p:childTnLst>
                          </p:cTn>
                        </p:par>
                        <p:par>
                          <p:cTn id="85" fill="hold" nodeType="afterGroup">
                            <p:stCondLst>
                              <p:cond delay="1000"/>
                            </p:stCondLst>
                            <p:childTnLst>
                              <p:par>
                                <p:cTn id="86" presetID="22" presetClass="entr" presetSubtype="8" fill="hold" grpId="0" nodeType="afterEffect">
                                  <p:stCondLst>
                                    <p:cond delay="0"/>
                                  </p:stCondLst>
                                  <p:childTnLst>
                                    <p:set>
                                      <p:cBhvr>
                                        <p:cTn id="87" dur="1" fill="hold">
                                          <p:stCondLst>
                                            <p:cond delay="0"/>
                                          </p:stCondLst>
                                        </p:cTn>
                                        <p:tgtEl>
                                          <p:spTgt spid="60"/>
                                        </p:tgtEl>
                                        <p:attrNameLst>
                                          <p:attrName>style.visibility</p:attrName>
                                        </p:attrNameLst>
                                      </p:cBhvr>
                                      <p:to>
                                        <p:strVal val="visible"/>
                                      </p:to>
                                    </p:set>
                                    <p:animEffect transition="in" filter="wipe(left)">
                                      <p:cBhvr>
                                        <p:cTn id="88" dur="500"/>
                                        <p:tgtEl>
                                          <p:spTgt spid="60"/>
                                        </p:tgtEl>
                                      </p:cBhvr>
                                    </p:animEffect>
                                  </p:childTnLst>
                                </p:cTn>
                              </p:par>
                            </p:childTnLst>
                          </p:cTn>
                        </p:par>
                        <p:par>
                          <p:cTn id="89" fill="hold" nodeType="afterGroup">
                            <p:stCondLst>
                              <p:cond delay="1500"/>
                            </p:stCondLst>
                            <p:childTnLst>
                              <p:par>
                                <p:cTn id="90" presetID="1" presetClass="entr" presetSubtype="0" fill="hold" grpId="0" nodeType="afterEffect">
                                  <p:stCondLst>
                                    <p:cond delay="0"/>
                                  </p:stCondLst>
                                  <p:childTnLst>
                                    <p:set>
                                      <p:cBhvr>
                                        <p:cTn id="91" dur="1" fill="hold">
                                          <p:stCondLst>
                                            <p:cond delay="0"/>
                                          </p:stCondLst>
                                        </p:cTn>
                                        <p:tgtEl>
                                          <p:spTgt spid="61"/>
                                        </p:tgtEl>
                                        <p:attrNameLst>
                                          <p:attrName>style.visibility</p:attrName>
                                        </p:attrNameLst>
                                      </p:cBhvr>
                                      <p:to>
                                        <p:strVal val="visible"/>
                                      </p:to>
                                    </p:set>
                                  </p:childTnLst>
                                </p:cTn>
                              </p:par>
                            </p:childTnLst>
                          </p:cTn>
                        </p:par>
                        <p:par>
                          <p:cTn id="92" fill="hold" nodeType="afterGroup">
                            <p:stCondLst>
                              <p:cond delay="150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500"/>
                                        <p:tgtEl>
                                          <p:spTgt spid="64"/>
                                        </p:tgtEl>
                                      </p:cBhvr>
                                    </p:animEffect>
                                  </p:childTnLst>
                                </p:cTn>
                              </p:par>
                            </p:childTnLst>
                          </p:cTn>
                        </p:par>
                        <p:par>
                          <p:cTn id="96" fill="hold" nodeType="afterGroup">
                            <p:stCondLst>
                              <p:cond delay="2000"/>
                            </p:stCondLst>
                            <p:childTnLst>
                              <p:par>
                                <p:cTn id="97" presetID="1" presetClass="entr" presetSubtype="0" fill="hold" grpId="0" nodeType="afterEffect">
                                  <p:stCondLst>
                                    <p:cond delay="0"/>
                                  </p:stCondLst>
                                  <p:childTnLst>
                                    <p:set>
                                      <p:cBhvr>
                                        <p:cTn id="9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6" grpId="0" animBg="1"/>
      <p:bldP spid="37" grpId="0" animBg="1"/>
      <p:bldP spid="38" grpId="0" animBg="1"/>
      <p:bldP spid="39" grpId="0"/>
      <p:bldP spid="40" grpId="0" animBg="1"/>
      <p:bldP spid="41" grpId="0" animBg="1"/>
      <p:bldP spid="42" grpId="0" animBg="1"/>
      <p:bldP spid="43" grpId="0"/>
      <p:bldP spid="44" grpId="0" animBg="1"/>
      <p:bldP spid="45" grpId="0"/>
      <p:bldP spid="46" grpId="0"/>
      <p:bldP spid="47" grpId="0" animBg="1"/>
      <p:bldP spid="48" grpId="0" animBg="1"/>
      <p:bldP spid="49" grpId="0" animBg="1"/>
      <p:bldP spid="50" grpId="0" animBg="1"/>
      <p:bldP spid="51" grpId="0"/>
      <p:bldP spid="52" grpId="0" animBg="1"/>
      <p:bldP spid="53" grpId="0" animBg="1"/>
      <p:bldP spid="54" grpId="0"/>
      <p:bldP spid="55" grpId="0" animBg="1"/>
      <p:bldP spid="56" grpId="0"/>
      <p:bldP spid="57" grpId="0"/>
      <p:bldP spid="58" grpId="0" animBg="1"/>
      <p:bldP spid="59" grpId="0" animBg="1"/>
      <p:bldP spid="60" grpId="0" animBg="1"/>
      <p:bldP spid="61" grpId="0" animBg="1"/>
      <p:bldP spid="62" grpId="0" animBg="1"/>
      <p:bldP spid="63" grpId="0"/>
      <p:bldP spid="64" grpId="0" animBg="1"/>
      <p:bldP spid="6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4CA674F-487C-45E4-BB64-85CDB3F2BAFF}"/>
              </a:ext>
            </a:extLst>
          </p:cNvPr>
          <p:cNvSpPr txBox="1"/>
          <p:nvPr/>
        </p:nvSpPr>
        <p:spPr>
          <a:xfrm>
            <a:off x="1871663" y="323850"/>
            <a:ext cx="7777162" cy="430213"/>
          </a:xfrm>
          <a:prstGeom prst="rect">
            <a:avLst/>
          </a:prstGeom>
          <a:solidFill>
            <a:schemeClr val="accent4">
              <a:lumMod val="20000"/>
              <a:lumOff val="80000"/>
            </a:schemeClr>
          </a:solidFill>
        </p:spPr>
        <p:style>
          <a:lnRef idx="2">
            <a:schemeClr val="accent3"/>
          </a:lnRef>
          <a:fillRef idx="1">
            <a:schemeClr val="lt1"/>
          </a:fillRef>
          <a:effectRef idx="0">
            <a:schemeClr val="accent3"/>
          </a:effectRef>
          <a:fontRef idx="minor">
            <a:schemeClr val="dk1"/>
          </a:fontRef>
        </p:style>
        <p:txBody>
          <a:bodyPr>
            <a:spAutoFit/>
          </a:bodyPr>
          <a:lstStyle/>
          <a:p>
            <a:pPr algn="ctr" defTabSz="449216">
              <a:spcBef>
                <a:spcPct val="50000"/>
              </a:spcBef>
              <a:defRPr/>
            </a:pPr>
            <a:r>
              <a:rPr lang="fr-FR" sz="2200" b="1" dirty="0">
                <a:solidFill>
                  <a:srgbClr val="526DB0">
                    <a:lumMod val="50000"/>
                  </a:srgbClr>
                </a:solidFill>
              </a:rPr>
              <a:t>Réception – Acceptation des propositions et inscription</a:t>
            </a:r>
          </a:p>
        </p:txBody>
      </p:sp>
      <p:sp>
        <p:nvSpPr>
          <p:cNvPr id="17" name="Rectangle à coins arrondis 16">
            <a:extLst>
              <a:ext uri="{FF2B5EF4-FFF2-40B4-BE49-F238E27FC236}">
                <a16:creationId xmlns:a16="http://schemas.microsoft.com/office/drawing/2014/main" id="{42BE0C51-7679-44AA-8CBE-A4D480688FC2}"/>
              </a:ext>
            </a:extLst>
          </p:cNvPr>
          <p:cNvSpPr/>
          <p:nvPr/>
        </p:nvSpPr>
        <p:spPr>
          <a:xfrm>
            <a:off x="1871663" y="900113"/>
            <a:ext cx="7777162" cy="525462"/>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lIns="100761" tIns="50382" rIns="100761" bIns="50382" anchor="ctr"/>
          <a:lstStyle/>
          <a:p>
            <a:pPr algn="ctr" defTabSz="503816" fontAlgn="auto">
              <a:spcBef>
                <a:spcPts val="0"/>
              </a:spcBef>
              <a:spcAft>
                <a:spcPts val="0"/>
              </a:spcAft>
              <a:defRPr/>
            </a:pPr>
            <a:r>
              <a:rPr lang="fr-FR" sz="1700" b="1" dirty="0">
                <a:solidFill>
                  <a:schemeClr val="bg1"/>
                </a:solidFill>
              </a:rPr>
              <a:t>Délais de réponse pour une proposition d’admission</a:t>
            </a:r>
          </a:p>
        </p:txBody>
      </p:sp>
      <p:sp>
        <p:nvSpPr>
          <p:cNvPr id="36" name="Espace réservé du texte 5">
            <a:extLst>
              <a:ext uri="{FF2B5EF4-FFF2-40B4-BE49-F238E27FC236}">
                <a16:creationId xmlns:a16="http://schemas.microsoft.com/office/drawing/2014/main" id="{1FEF5DEC-2BA4-495B-A318-63D4B3E2DAEF}"/>
              </a:ext>
            </a:extLst>
          </p:cNvPr>
          <p:cNvSpPr txBox="1">
            <a:spLocks/>
          </p:cNvSpPr>
          <p:nvPr/>
        </p:nvSpPr>
        <p:spPr bwMode="auto">
          <a:xfrm>
            <a:off x="287338" y="1908175"/>
            <a:ext cx="9361487" cy="4608513"/>
          </a:xfrm>
          <a:prstGeom prst="rect">
            <a:avLst/>
          </a:prstGeom>
          <a:noFill/>
          <a:ln>
            <a:solidFill>
              <a:schemeClr val="tx2"/>
            </a:solidFill>
          </a:ln>
        </p:spPr>
        <p:style>
          <a:lnRef idx="2">
            <a:schemeClr val="accent3"/>
          </a:lnRef>
          <a:fillRef idx="1">
            <a:schemeClr val="lt1"/>
          </a:fillRef>
          <a:effectRef idx="0">
            <a:schemeClr val="accent3"/>
          </a:effectRef>
          <a:fontRef idx="minor">
            <a:schemeClr val="dk1"/>
          </a:fontRef>
        </p:style>
        <p:txBody>
          <a:bodyPr lIns="91420" tIns="45711" rIns="91420" bIns="45711">
            <a:normAutofit/>
          </a:bodyPr>
          <a:lstStyle>
            <a:lvl1pPr defTabSz="455613" eaLnBrk="0" hangingPunct="0">
              <a:spcBef>
                <a:spcPct val="20000"/>
              </a:spcBef>
              <a:defRPr sz="2800" b="1">
                <a:solidFill>
                  <a:srgbClr val="505150"/>
                </a:solidFill>
                <a:latin typeface="Arial" panose="020B0604020202020204" pitchFamily="34" charset="0"/>
                <a:ea typeface="MS PGothic" panose="020B0600070205080204" pitchFamily="34" charset="-128"/>
              </a:defRPr>
            </a:lvl1pPr>
            <a:lvl2pPr marL="627063" indent="-169863" defTabSz="455613" eaLnBrk="0" hangingPunct="0">
              <a:spcBef>
                <a:spcPct val="20000"/>
              </a:spcBef>
              <a:buChar char="/"/>
              <a:defRPr>
                <a:solidFill>
                  <a:srgbClr val="0052A2"/>
                </a:solidFill>
                <a:latin typeface="Arial" panose="020B0604020202020204" pitchFamily="34" charset="0"/>
                <a:ea typeface="MS PGothic" panose="020B0600070205080204" pitchFamily="34" charset="-128"/>
              </a:defRPr>
            </a:lvl2pPr>
            <a:lvl3pPr marL="627063" defTabSz="455613" eaLnBrk="0" hangingPunct="0">
              <a:spcBef>
                <a:spcPct val="20000"/>
              </a:spcBef>
              <a:defRPr sz="1500">
                <a:solidFill>
                  <a:schemeClr val="tx1"/>
                </a:solidFill>
                <a:latin typeface="Arial" panose="020B0604020202020204" pitchFamily="34" charset="0"/>
                <a:ea typeface="MS PGothic" panose="020B0600070205080204" pitchFamily="34" charset="-128"/>
              </a:defRPr>
            </a:lvl3pPr>
            <a:lvl4pPr marL="627063" indent="177800" defTabSz="455613" eaLnBrk="0" hangingPunct="0">
              <a:spcBef>
                <a:spcPct val="20000"/>
              </a:spcBef>
              <a:buChar char="–"/>
              <a:defRPr sz="1300">
                <a:solidFill>
                  <a:schemeClr val="tx1"/>
                </a:solidFill>
                <a:latin typeface="Arial" panose="020B0604020202020204" pitchFamily="34" charset="0"/>
                <a:ea typeface="MS PGothic" panose="020B0600070205080204" pitchFamily="34" charset="-128"/>
              </a:defRPr>
            </a:lvl4pPr>
            <a:lvl5pPr marL="806450" defTabSz="455613" eaLnBrk="0" hangingPunct="0">
              <a:spcBef>
                <a:spcPct val="20000"/>
              </a:spcBef>
              <a:buChar char="»"/>
              <a:defRPr sz="1200">
                <a:solidFill>
                  <a:schemeClr val="tx1"/>
                </a:solidFill>
                <a:latin typeface="Arial" panose="020B0604020202020204" pitchFamily="34" charset="0"/>
                <a:ea typeface="MS PGothic" panose="020B0600070205080204" pitchFamily="34" charset="-128"/>
              </a:defRPr>
            </a:lvl5pPr>
            <a:lvl6pPr marL="1263650" defTabSz="455613" eaLnBrk="0" fontAlgn="base" hangingPunct="0">
              <a:spcBef>
                <a:spcPct val="20000"/>
              </a:spcBef>
              <a:spcAft>
                <a:spcPct val="0"/>
              </a:spcAft>
              <a:buChar char="»"/>
              <a:defRPr sz="1200">
                <a:solidFill>
                  <a:schemeClr val="tx1"/>
                </a:solidFill>
                <a:latin typeface="Arial" panose="020B0604020202020204" pitchFamily="34" charset="0"/>
                <a:ea typeface="MS PGothic" panose="020B0600070205080204" pitchFamily="34" charset="-128"/>
              </a:defRPr>
            </a:lvl6pPr>
            <a:lvl7pPr marL="1720850" defTabSz="455613" eaLnBrk="0" fontAlgn="base" hangingPunct="0">
              <a:spcBef>
                <a:spcPct val="20000"/>
              </a:spcBef>
              <a:spcAft>
                <a:spcPct val="0"/>
              </a:spcAft>
              <a:buChar char="»"/>
              <a:defRPr sz="1200">
                <a:solidFill>
                  <a:schemeClr val="tx1"/>
                </a:solidFill>
                <a:latin typeface="Arial" panose="020B0604020202020204" pitchFamily="34" charset="0"/>
                <a:ea typeface="MS PGothic" panose="020B0600070205080204" pitchFamily="34" charset="-128"/>
              </a:defRPr>
            </a:lvl7pPr>
            <a:lvl8pPr marL="2178050" defTabSz="455613" eaLnBrk="0" fontAlgn="base" hangingPunct="0">
              <a:spcBef>
                <a:spcPct val="20000"/>
              </a:spcBef>
              <a:spcAft>
                <a:spcPct val="0"/>
              </a:spcAft>
              <a:buChar char="»"/>
              <a:defRPr sz="1200">
                <a:solidFill>
                  <a:schemeClr val="tx1"/>
                </a:solidFill>
                <a:latin typeface="Arial" panose="020B0604020202020204" pitchFamily="34" charset="0"/>
                <a:ea typeface="MS PGothic" panose="020B0600070205080204" pitchFamily="34" charset="-128"/>
              </a:defRPr>
            </a:lvl8pPr>
            <a:lvl9pPr marL="2635250" defTabSz="455613" eaLnBrk="0" fontAlgn="base" hangingPunct="0">
              <a:spcBef>
                <a:spcPct val="20000"/>
              </a:spcBef>
              <a:spcAft>
                <a:spcPct val="0"/>
              </a:spcAft>
              <a:buChar char="»"/>
              <a:defRPr sz="1200">
                <a:solidFill>
                  <a:schemeClr val="tx1"/>
                </a:solidFill>
                <a:latin typeface="Arial" panose="020B0604020202020204" pitchFamily="34" charset="0"/>
                <a:ea typeface="MS PGothic" panose="020B0600070205080204" pitchFamily="34" charset="-128"/>
              </a:defRPr>
            </a:lvl9pPr>
          </a:lstStyle>
          <a:p>
            <a:pPr eaLnBrk="1" hangingPunct="1"/>
            <a:r>
              <a:rPr lang="fr-FR" altLang="fr-FR" sz="2000" dirty="0">
                <a:solidFill>
                  <a:schemeClr val="tx1"/>
                </a:solidFill>
                <a:latin typeface="Calibri" panose="020F0502020204030204" pitchFamily="34" charset="0"/>
                <a:cs typeface="Lucida Sans Unicode" panose="020B0602030504020204" pitchFamily="34" charset="0"/>
              </a:rPr>
              <a:t>A partir du 27 mai 2021 :</a:t>
            </a:r>
          </a:p>
          <a:p>
            <a:pPr marL="342900" indent="-342900" eaLnBrk="1" hangingPunct="1">
              <a:buFont typeface="Arial" panose="020B0604020202020204" pitchFamily="34" charset="0"/>
              <a:buChar char="•"/>
            </a:pPr>
            <a:r>
              <a:rPr lang="fr-FR" altLang="fr-FR" sz="2000" b="0" dirty="0">
                <a:solidFill>
                  <a:srgbClr val="26338B"/>
                </a:solidFill>
                <a:latin typeface="Calibri" panose="020F0502020204030204" pitchFamily="34" charset="0"/>
                <a:cs typeface="Lucida Sans Unicode" panose="020B0602030504020204" pitchFamily="34" charset="0"/>
              </a:rPr>
              <a:t>Le candidat doit </a:t>
            </a:r>
            <a:r>
              <a:rPr lang="fr-FR" altLang="fr-FR" sz="2000" b="0" u="sng" dirty="0">
                <a:solidFill>
                  <a:srgbClr val="FF0000"/>
                </a:solidFill>
                <a:latin typeface="Calibri" panose="020F0502020204030204" pitchFamily="34" charset="0"/>
                <a:cs typeface="Lucida Sans Unicode" panose="020B0602030504020204" pitchFamily="34" charset="0"/>
              </a:rPr>
              <a:t>obligatoirement répondre à chaque proposition d’admission</a:t>
            </a:r>
            <a:r>
              <a:rPr lang="fr-FR" altLang="fr-FR" sz="2000" b="0" dirty="0">
                <a:solidFill>
                  <a:srgbClr val="FF0000"/>
                </a:solidFill>
                <a:latin typeface="Calibri" panose="020F0502020204030204" pitchFamily="34" charset="0"/>
                <a:cs typeface="Lucida Sans Unicode" panose="020B0602030504020204" pitchFamily="34" charset="0"/>
              </a:rPr>
              <a:t> </a:t>
            </a:r>
            <a:r>
              <a:rPr lang="fr-FR" altLang="fr-FR" sz="2000" b="0" dirty="0">
                <a:solidFill>
                  <a:srgbClr val="26338B"/>
                </a:solidFill>
                <a:latin typeface="Calibri" panose="020F0502020204030204" pitchFamily="34" charset="0"/>
                <a:cs typeface="Lucida Sans Unicode" panose="020B0602030504020204" pitchFamily="34" charset="0"/>
              </a:rPr>
              <a:t>dans les délais indiqués dans son dossier</a:t>
            </a:r>
          </a:p>
          <a:p>
            <a:pPr marL="342900" indent="-342900" eaLnBrk="1" hangingPunct="1">
              <a:buFont typeface="Arial" panose="020B0604020202020204" pitchFamily="34" charset="0"/>
              <a:buChar char="•"/>
            </a:pPr>
            <a:r>
              <a:rPr lang="fr-FR" altLang="fr-FR" sz="2000" b="0" dirty="0">
                <a:solidFill>
                  <a:srgbClr val="26338B"/>
                </a:solidFill>
                <a:latin typeface="Calibri" panose="020F0502020204030204" pitchFamily="34" charset="0"/>
                <a:cs typeface="Lucida Sans Unicode" panose="020B0602030504020204" pitchFamily="34" charset="0"/>
              </a:rPr>
              <a:t>Les délais à respecter pour accepter (ou refuser) une proposition d’admission sont : </a:t>
            </a:r>
          </a:p>
          <a:p>
            <a:pPr marL="712788" eaLnBrk="1" hangingPunct="1"/>
            <a:r>
              <a:rPr lang="fr-FR" altLang="fr-FR" sz="1800" b="0" dirty="0">
                <a:solidFill>
                  <a:srgbClr val="26338B"/>
                </a:solidFill>
                <a:latin typeface="Calibri" panose="020F0502020204030204" pitchFamily="34" charset="0"/>
                <a:cs typeface="Lucida Sans Unicode" panose="020B0602030504020204" pitchFamily="34" charset="0"/>
              </a:rPr>
              <a:t>- le 27 mai, </a:t>
            </a:r>
            <a:r>
              <a:rPr lang="fr-FR" altLang="fr-FR" sz="1800" b="0" dirty="0">
                <a:solidFill>
                  <a:srgbClr val="FF0000"/>
                </a:solidFill>
                <a:latin typeface="Calibri" panose="020F0502020204030204" pitchFamily="34" charset="0"/>
                <a:cs typeface="Lucida Sans Unicode" panose="020B0602030504020204" pitchFamily="34" charset="0"/>
              </a:rPr>
              <a:t>5 jours </a:t>
            </a:r>
            <a:r>
              <a:rPr lang="fr-FR" altLang="fr-FR" sz="1800" b="0" dirty="0">
                <a:solidFill>
                  <a:srgbClr val="26338B"/>
                </a:solidFill>
                <a:latin typeface="Calibri" panose="020F0502020204030204" pitchFamily="34" charset="0"/>
                <a:cs typeface="Lucida Sans Unicode" panose="020B0602030504020204" pitchFamily="34" charset="0"/>
              </a:rPr>
              <a:t>au maximum pour répondre (J+4) ; </a:t>
            </a:r>
          </a:p>
          <a:p>
            <a:pPr marL="712788" eaLnBrk="1" hangingPunct="1"/>
            <a:r>
              <a:rPr lang="fr-FR" altLang="fr-FR" sz="1800" b="0" dirty="0">
                <a:solidFill>
                  <a:srgbClr val="26338B"/>
                </a:solidFill>
                <a:latin typeface="Calibri" panose="020F0502020204030204" pitchFamily="34" charset="0"/>
                <a:cs typeface="Lucida Sans Unicode" panose="020B0602030504020204" pitchFamily="34" charset="0"/>
              </a:rPr>
              <a:t>- le 28 mai, </a:t>
            </a:r>
            <a:r>
              <a:rPr lang="fr-FR" altLang="fr-FR" sz="1800" b="0" dirty="0">
                <a:solidFill>
                  <a:srgbClr val="FF0000"/>
                </a:solidFill>
                <a:latin typeface="Calibri" panose="020F0502020204030204" pitchFamily="34" charset="0"/>
                <a:cs typeface="Lucida Sans Unicode" panose="020B0602030504020204" pitchFamily="34" charset="0"/>
              </a:rPr>
              <a:t>4 jours </a:t>
            </a:r>
            <a:r>
              <a:rPr lang="fr-FR" altLang="fr-FR" sz="1800" b="0" dirty="0">
                <a:solidFill>
                  <a:srgbClr val="26338B"/>
                </a:solidFill>
                <a:latin typeface="Calibri" panose="020F0502020204030204" pitchFamily="34" charset="0"/>
                <a:cs typeface="Lucida Sans Unicode" panose="020B0602030504020204" pitchFamily="34" charset="0"/>
              </a:rPr>
              <a:t>au maximum pour répondre (J+3) ;</a:t>
            </a:r>
          </a:p>
          <a:p>
            <a:pPr marL="712788" eaLnBrk="1" hangingPunct="1"/>
            <a:r>
              <a:rPr lang="fr-FR" altLang="fr-FR" sz="1800" b="0" dirty="0">
                <a:solidFill>
                  <a:srgbClr val="26338B"/>
                </a:solidFill>
                <a:latin typeface="Calibri" panose="020F0502020204030204" pitchFamily="34" charset="0"/>
                <a:cs typeface="Lucida Sans Unicode" panose="020B0602030504020204" pitchFamily="34" charset="0"/>
              </a:rPr>
              <a:t>- à partir du 29 mai, </a:t>
            </a:r>
            <a:r>
              <a:rPr lang="fr-FR" altLang="fr-FR" sz="1800" b="0" dirty="0">
                <a:solidFill>
                  <a:srgbClr val="FF0000"/>
                </a:solidFill>
                <a:latin typeface="Calibri" panose="020F0502020204030204" pitchFamily="34" charset="0"/>
                <a:cs typeface="Lucida Sans Unicode" panose="020B0602030504020204" pitchFamily="34" charset="0"/>
              </a:rPr>
              <a:t>3 jours </a:t>
            </a:r>
            <a:r>
              <a:rPr lang="fr-FR" altLang="fr-FR" sz="1800" b="0" dirty="0">
                <a:solidFill>
                  <a:srgbClr val="26338B"/>
                </a:solidFill>
                <a:latin typeface="Calibri" panose="020F0502020204030204" pitchFamily="34" charset="0"/>
                <a:cs typeface="Lucida Sans Unicode" panose="020B0602030504020204" pitchFamily="34" charset="0"/>
              </a:rPr>
              <a:t>au maximum pour répondre (J+2). </a:t>
            </a:r>
          </a:p>
          <a:p>
            <a:pPr eaLnBrk="1" hangingPunct="1"/>
            <a:endParaRPr lang="fr-FR" altLang="fr-FR" sz="2000" b="0" dirty="0">
              <a:solidFill>
                <a:srgbClr val="26338B"/>
              </a:solidFill>
              <a:latin typeface="Calibri" panose="020F0502020204030204" pitchFamily="34" charset="0"/>
              <a:cs typeface="Lucida Sans Unicode" panose="020B0602030504020204" pitchFamily="34" charset="0"/>
            </a:endParaRPr>
          </a:p>
          <a:p>
            <a:pPr marL="342900" indent="-342900" eaLnBrk="1" hangingPunct="1">
              <a:buFont typeface="Arial" panose="020B0604020202020204" pitchFamily="34" charset="0"/>
              <a:buChar char="•"/>
            </a:pPr>
            <a:r>
              <a:rPr lang="fr-FR" altLang="fr-FR" sz="2000" b="0" dirty="0">
                <a:solidFill>
                  <a:srgbClr val="26338B"/>
                </a:solidFill>
                <a:latin typeface="Calibri" panose="020F0502020204030204" pitchFamily="34" charset="0"/>
                <a:cs typeface="Lucida Sans Unicode" panose="020B0602030504020204" pitchFamily="34" charset="0"/>
              </a:rPr>
              <a:t>Il est impératif de </a:t>
            </a:r>
            <a:r>
              <a:rPr lang="fr-FR" altLang="fr-FR" sz="2000" b="0" u="sng" dirty="0">
                <a:solidFill>
                  <a:srgbClr val="FF0000"/>
                </a:solidFill>
                <a:latin typeface="Calibri" panose="020F0502020204030204" pitchFamily="34" charset="0"/>
                <a:cs typeface="Lucida Sans Unicode" panose="020B0602030504020204" pitchFamily="34" charset="0"/>
              </a:rPr>
              <a:t>respecter les délais</a:t>
            </a:r>
            <a:r>
              <a:rPr lang="fr-FR" altLang="fr-FR" sz="2000" b="0" dirty="0">
                <a:solidFill>
                  <a:srgbClr val="26338B"/>
                </a:solidFill>
                <a:latin typeface="Calibri" panose="020F0502020204030204" pitchFamily="34" charset="0"/>
                <a:cs typeface="Lucida Sans Unicode" panose="020B0602030504020204" pitchFamily="34" charset="0"/>
              </a:rPr>
              <a:t> pour </a:t>
            </a:r>
            <a:r>
              <a:rPr lang="fr-FR" altLang="fr-FR" sz="2000" dirty="0">
                <a:solidFill>
                  <a:srgbClr val="26338B"/>
                </a:solidFill>
                <a:latin typeface="Calibri" panose="020F0502020204030204" pitchFamily="34" charset="0"/>
                <a:cs typeface="Lucida Sans Unicode" panose="020B0602030504020204" pitchFamily="34" charset="0"/>
              </a:rPr>
              <a:t>l’ensemble</a:t>
            </a:r>
            <a:r>
              <a:rPr lang="fr-FR" altLang="fr-FR" sz="2000" b="0" dirty="0">
                <a:solidFill>
                  <a:srgbClr val="26338B"/>
                </a:solidFill>
                <a:latin typeface="Calibri" panose="020F0502020204030204" pitchFamily="34" charset="0"/>
                <a:cs typeface="Lucida Sans Unicode" panose="020B0602030504020204" pitchFamily="34" charset="0"/>
              </a:rPr>
              <a:t> des propositions </a:t>
            </a:r>
            <a:r>
              <a:rPr lang="fr-FR" altLang="fr-FR" sz="1600" b="0" dirty="0">
                <a:solidFill>
                  <a:srgbClr val="26338B"/>
                </a:solidFill>
                <a:latin typeface="Calibri" panose="020F0502020204030204" pitchFamily="34" charset="0"/>
                <a:cs typeface="Lucida Sans Unicode" panose="020B0602030504020204" pitchFamily="34" charset="0"/>
              </a:rPr>
              <a:t>(réponse avant 23h59)</a:t>
            </a:r>
            <a:endParaRPr lang="fr-FR" altLang="fr-FR" sz="2000" b="0" dirty="0">
              <a:solidFill>
                <a:srgbClr val="26338B"/>
              </a:solidFill>
              <a:latin typeface="Calibri" panose="020F0502020204030204" pitchFamily="34" charset="0"/>
              <a:cs typeface="Lucida Sans Unicode" panose="020B0602030504020204" pitchFamily="34" charset="0"/>
            </a:endParaRPr>
          </a:p>
          <a:p>
            <a:pPr eaLnBrk="1" hangingPunct="1">
              <a:buFontTx/>
              <a:buChar char="•"/>
            </a:pPr>
            <a:endParaRPr lang="fr-FR" altLang="fr-FR" sz="2000" b="0" dirty="0">
              <a:solidFill>
                <a:srgbClr val="26338B"/>
              </a:solidFill>
              <a:latin typeface="Calibri" panose="020F0502020204030204" pitchFamily="34" charset="0"/>
              <a:cs typeface="Lucida Sans Unicode" panose="020B0602030504020204" pitchFamily="34" charset="0"/>
            </a:endParaRPr>
          </a:p>
          <a:p>
            <a:pPr eaLnBrk="1" hangingPunct="1">
              <a:buFontTx/>
              <a:buChar char="•"/>
            </a:pPr>
            <a:endParaRPr lang="fr-FR" altLang="fr-FR" sz="2000" b="0" dirty="0">
              <a:solidFill>
                <a:srgbClr val="26338B"/>
              </a:solidFill>
              <a:latin typeface="Calibri" panose="020F0502020204030204" pitchFamily="34" charset="0"/>
              <a:cs typeface="Lucida Sans Unicode" panose="020B0602030504020204" pitchFamily="34" charset="0"/>
            </a:endParaRPr>
          </a:p>
          <a:p>
            <a:pPr eaLnBrk="1" hangingPunct="1">
              <a:buFontTx/>
              <a:buChar char="•"/>
            </a:pPr>
            <a:endParaRPr lang="fr-FR" altLang="fr-FR" sz="2000" b="0" dirty="0">
              <a:solidFill>
                <a:srgbClr val="26338B"/>
              </a:solidFill>
              <a:latin typeface="Calibri" panose="020F0502020204030204" pitchFamily="34" charset="0"/>
              <a:cs typeface="Lucida Sans Unicode" panose="020B0602030504020204" pitchFamily="34" charset="0"/>
            </a:endParaRPr>
          </a:p>
          <a:p>
            <a:pPr eaLnBrk="1" hangingPunct="1"/>
            <a:endParaRPr lang="fr-FR" altLang="fr-FR" sz="2000" dirty="0">
              <a:solidFill>
                <a:srgbClr val="26338B"/>
              </a:solidFill>
              <a:latin typeface="Calibri" panose="020F0502020204030204" pitchFamily="34" charset="0"/>
              <a:cs typeface="Lucida Sans Unicode" panose="020B0602030504020204" pitchFamily="34" charset="0"/>
            </a:endParaRPr>
          </a:p>
          <a:p>
            <a:pPr eaLnBrk="1" hangingPunct="1"/>
            <a:endParaRPr lang="fr-FR" altLang="fr-FR" sz="2000" b="0" dirty="0">
              <a:solidFill>
                <a:srgbClr val="26338B"/>
              </a:solidFill>
              <a:latin typeface="Calibri" panose="020F0502020204030204" pitchFamily="34" charset="0"/>
              <a:cs typeface="Lucida Sans Unicode" panose="020B0602030504020204" pitchFamily="34" charset="0"/>
            </a:endParaRPr>
          </a:p>
          <a:p>
            <a:pPr eaLnBrk="1" hangingPunct="1">
              <a:buFontTx/>
              <a:buChar char="•"/>
            </a:pPr>
            <a:endParaRPr lang="fr-FR" altLang="fr-FR" sz="2000" b="0" dirty="0">
              <a:solidFill>
                <a:srgbClr val="26338B"/>
              </a:solidFill>
              <a:latin typeface="Calibri" panose="020F0502020204030204" pitchFamily="34" charset="0"/>
              <a:cs typeface="Lucida Sans Unicode" panose="020B0602030504020204" pitchFamily="34" charset="0"/>
            </a:endParaRPr>
          </a:p>
        </p:txBody>
      </p:sp>
      <p:pic>
        <p:nvPicPr>
          <p:cNvPr id="5" name="Image 4">
            <a:extLst>
              <a:ext uri="{FF2B5EF4-FFF2-40B4-BE49-F238E27FC236}">
                <a16:creationId xmlns:a16="http://schemas.microsoft.com/office/drawing/2014/main" id="{B1F3A664-AB5F-481C-8E26-70751E59CEAA}"/>
              </a:ext>
            </a:extLst>
          </p:cNvPr>
          <p:cNvPicPr>
            <a:picLocks noChangeAspect="1"/>
          </p:cNvPicPr>
          <p:nvPr/>
        </p:nvPicPr>
        <p:blipFill>
          <a:blip r:embed="rId3"/>
          <a:stretch>
            <a:fillRect/>
          </a:stretch>
        </p:blipFill>
        <p:spPr>
          <a:xfrm>
            <a:off x="0" y="18613"/>
            <a:ext cx="1367904" cy="1367904"/>
          </a:xfrm>
          <a:prstGeom prst="rect">
            <a:avLst/>
          </a:prstGeom>
        </p:spPr>
      </p:pic>
      <p:pic>
        <p:nvPicPr>
          <p:cNvPr id="6" name="Image 5">
            <a:extLst>
              <a:ext uri="{FF2B5EF4-FFF2-40B4-BE49-F238E27FC236}">
                <a16:creationId xmlns:a16="http://schemas.microsoft.com/office/drawing/2014/main" id="{327E5DCA-F3C3-4833-9D51-DA78F45C0B8C}"/>
              </a:ext>
            </a:extLst>
          </p:cNvPr>
          <p:cNvPicPr>
            <a:picLocks noChangeAspect="1"/>
          </p:cNvPicPr>
          <p:nvPr/>
        </p:nvPicPr>
        <p:blipFill>
          <a:blip r:embed="rId4" cstate="print"/>
          <a:stretch>
            <a:fillRect/>
          </a:stretch>
        </p:blipFill>
        <p:spPr>
          <a:xfrm>
            <a:off x="8611442" y="6588149"/>
            <a:ext cx="1161232" cy="9715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bg/>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xEl>
                                              <p:pRg st="5" end="5"/>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6"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4959786-E45C-4A70-BE07-CFD195D64D5A}"/>
              </a:ext>
            </a:extLst>
          </p:cNvPr>
          <p:cNvSpPr txBox="1"/>
          <p:nvPr/>
        </p:nvSpPr>
        <p:spPr>
          <a:xfrm>
            <a:off x="1871663" y="179388"/>
            <a:ext cx="7777162" cy="430212"/>
          </a:xfrm>
          <a:prstGeom prst="rect">
            <a:avLst/>
          </a:prstGeom>
          <a:solidFill>
            <a:schemeClr val="accent4">
              <a:lumMod val="20000"/>
              <a:lumOff val="80000"/>
            </a:schemeClr>
          </a:solidFill>
        </p:spPr>
        <p:style>
          <a:lnRef idx="2">
            <a:schemeClr val="accent3"/>
          </a:lnRef>
          <a:fillRef idx="1">
            <a:schemeClr val="lt1"/>
          </a:fillRef>
          <a:effectRef idx="0">
            <a:schemeClr val="accent3"/>
          </a:effectRef>
          <a:fontRef idx="minor">
            <a:schemeClr val="dk1"/>
          </a:fontRef>
        </p:style>
        <p:txBody>
          <a:bodyPr>
            <a:spAutoFit/>
          </a:bodyPr>
          <a:lstStyle/>
          <a:p>
            <a:pPr algn="ctr" defTabSz="449216">
              <a:spcBef>
                <a:spcPct val="50000"/>
              </a:spcBef>
              <a:defRPr/>
            </a:pPr>
            <a:r>
              <a:rPr lang="fr-FR" sz="2200" b="1" dirty="0">
                <a:solidFill>
                  <a:srgbClr val="526DB0">
                    <a:lumMod val="50000"/>
                  </a:srgbClr>
                </a:solidFill>
              </a:rPr>
              <a:t>Réception – Acceptation des propositions et inscriptions</a:t>
            </a:r>
          </a:p>
        </p:txBody>
      </p:sp>
      <p:sp>
        <p:nvSpPr>
          <p:cNvPr id="34" name="ZoneTexte 33">
            <a:extLst>
              <a:ext uri="{FF2B5EF4-FFF2-40B4-BE49-F238E27FC236}">
                <a16:creationId xmlns:a16="http://schemas.microsoft.com/office/drawing/2014/main" id="{AFFF3E1A-B5A7-4A3C-A22F-A056C1FC1931}"/>
              </a:ext>
            </a:extLst>
          </p:cNvPr>
          <p:cNvSpPr txBox="1"/>
          <p:nvPr/>
        </p:nvSpPr>
        <p:spPr>
          <a:xfrm>
            <a:off x="3973513" y="2649538"/>
            <a:ext cx="1643062" cy="3079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20" tIns="45711" rIns="91420" bIns="45711">
            <a:spAutoFit/>
          </a:bodyPr>
          <a:lstStyle/>
          <a:p>
            <a:pPr algn="ctr" defTabSz="449170">
              <a:spcBef>
                <a:spcPct val="50000"/>
              </a:spcBef>
              <a:defRPr/>
            </a:pPr>
            <a:r>
              <a:rPr lang="fr-FR" sz="1400" dirty="0">
                <a:solidFill>
                  <a:schemeClr val="bg1"/>
                </a:solidFill>
              </a:rPr>
              <a:t>Non</a:t>
            </a:r>
          </a:p>
        </p:txBody>
      </p:sp>
      <p:sp>
        <p:nvSpPr>
          <p:cNvPr id="35" name="ZoneTexte 34">
            <a:extLst>
              <a:ext uri="{FF2B5EF4-FFF2-40B4-BE49-F238E27FC236}">
                <a16:creationId xmlns:a16="http://schemas.microsoft.com/office/drawing/2014/main" id="{29439A2C-4DF1-4DA8-BEF0-C6420BA4DA8C}"/>
              </a:ext>
            </a:extLst>
          </p:cNvPr>
          <p:cNvSpPr txBox="1"/>
          <p:nvPr/>
        </p:nvSpPr>
        <p:spPr>
          <a:xfrm>
            <a:off x="3973513" y="3201988"/>
            <a:ext cx="1643062" cy="3079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20" tIns="45711" rIns="91420" bIns="45711">
            <a:spAutoFit/>
          </a:bodyPr>
          <a:lstStyle/>
          <a:p>
            <a:pPr algn="ctr" defTabSz="449170">
              <a:spcBef>
                <a:spcPct val="50000"/>
              </a:spcBef>
              <a:defRPr/>
            </a:pPr>
            <a:r>
              <a:rPr lang="fr-FR" sz="1400" dirty="0">
                <a:solidFill>
                  <a:schemeClr val="bg1"/>
                </a:solidFill>
              </a:rPr>
              <a:t>Oui - en attente</a:t>
            </a:r>
          </a:p>
        </p:txBody>
      </p:sp>
      <p:sp>
        <p:nvSpPr>
          <p:cNvPr id="66" name="ZoneTexte 65">
            <a:extLst>
              <a:ext uri="{FF2B5EF4-FFF2-40B4-BE49-F238E27FC236}">
                <a16:creationId xmlns:a16="http://schemas.microsoft.com/office/drawing/2014/main" id="{DEA5AECE-E0AC-4F18-BCAB-CAD8F4498746}"/>
              </a:ext>
            </a:extLst>
          </p:cNvPr>
          <p:cNvSpPr txBox="1"/>
          <p:nvPr/>
        </p:nvSpPr>
        <p:spPr>
          <a:xfrm>
            <a:off x="3973513" y="3768725"/>
            <a:ext cx="1643062" cy="3079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20" tIns="45711" rIns="91420" bIns="45711">
            <a:spAutoFit/>
          </a:bodyPr>
          <a:lstStyle/>
          <a:p>
            <a:pPr algn="ctr" defTabSz="449170">
              <a:spcBef>
                <a:spcPct val="50000"/>
              </a:spcBef>
              <a:defRPr/>
            </a:pPr>
            <a:r>
              <a:rPr lang="fr-FR" sz="1400" dirty="0">
                <a:solidFill>
                  <a:schemeClr val="bg1"/>
                </a:solidFill>
              </a:rPr>
              <a:t>Oui - en attente</a:t>
            </a:r>
          </a:p>
        </p:txBody>
      </p:sp>
      <p:sp>
        <p:nvSpPr>
          <p:cNvPr id="67" name="ZoneTexte 66">
            <a:extLst>
              <a:ext uri="{FF2B5EF4-FFF2-40B4-BE49-F238E27FC236}">
                <a16:creationId xmlns:a16="http://schemas.microsoft.com/office/drawing/2014/main" id="{8699936D-627D-4A77-9D73-CD4E1B3FD303}"/>
              </a:ext>
            </a:extLst>
          </p:cNvPr>
          <p:cNvSpPr txBox="1"/>
          <p:nvPr/>
        </p:nvSpPr>
        <p:spPr>
          <a:xfrm>
            <a:off x="3973513" y="4344988"/>
            <a:ext cx="1643062" cy="3079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20" tIns="45711" rIns="91420" bIns="45711">
            <a:spAutoFit/>
          </a:bodyPr>
          <a:lstStyle/>
          <a:p>
            <a:pPr algn="ctr" defTabSz="449170">
              <a:spcBef>
                <a:spcPct val="50000"/>
              </a:spcBef>
              <a:defRPr/>
            </a:pPr>
            <a:r>
              <a:rPr lang="fr-FR" sz="1400" dirty="0">
                <a:solidFill>
                  <a:schemeClr val="bg1"/>
                </a:solidFill>
              </a:rPr>
              <a:t>Non</a:t>
            </a:r>
          </a:p>
        </p:txBody>
      </p:sp>
      <p:sp>
        <p:nvSpPr>
          <p:cNvPr id="68" name="ZoneTexte 67">
            <a:extLst>
              <a:ext uri="{FF2B5EF4-FFF2-40B4-BE49-F238E27FC236}">
                <a16:creationId xmlns:a16="http://schemas.microsoft.com/office/drawing/2014/main" id="{A5533635-EDD7-4FDE-94E3-8CFFF6C0F32B}"/>
              </a:ext>
            </a:extLst>
          </p:cNvPr>
          <p:cNvSpPr txBox="1"/>
          <p:nvPr/>
        </p:nvSpPr>
        <p:spPr>
          <a:xfrm>
            <a:off x="3973513" y="4899025"/>
            <a:ext cx="1643062" cy="3079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20" tIns="45711" rIns="91420" bIns="45711">
            <a:spAutoFit/>
          </a:bodyPr>
          <a:lstStyle/>
          <a:p>
            <a:pPr algn="ctr" defTabSz="449170">
              <a:spcBef>
                <a:spcPct val="50000"/>
              </a:spcBef>
              <a:defRPr/>
            </a:pPr>
            <a:r>
              <a:rPr lang="fr-FR" sz="1400" dirty="0">
                <a:solidFill>
                  <a:schemeClr val="bg1"/>
                </a:solidFill>
              </a:rPr>
              <a:t>Oui - en attente</a:t>
            </a:r>
          </a:p>
        </p:txBody>
      </p:sp>
      <p:sp>
        <p:nvSpPr>
          <p:cNvPr id="69" name="ZoneTexte 68">
            <a:extLst>
              <a:ext uri="{FF2B5EF4-FFF2-40B4-BE49-F238E27FC236}">
                <a16:creationId xmlns:a16="http://schemas.microsoft.com/office/drawing/2014/main" id="{C585CFC0-7705-4EDB-839A-C315EC7E4AA5}"/>
              </a:ext>
            </a:extLst>
          </p:cNvPr>
          <p:cNvSpPr txBox="1"/>
          <p:nvPr/>
        </p:nvSpPr>
        <p:spPr>
          <a:xfrm>
            <a:off x="3973513" y="5497513"/>
            <a:ext cx="1643062" cy="3079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20" tIns="45711" rIns="91420" bIns="45711">
            <a:spAutoFit/>
          </a:bodyPr>
          <a:lstStyle/>
          <a:p>
            <a:pPr algn="ctr" defTabSz="449170">
              <a:spcBef>
                <a:spcPct val="50000"/>
              </a:spcBef>
              <a:defRPr/>
            </a:pPr>
            <a:r>
              <a:rPr lang="fr-FR" sz="1400" dirty="0">
                <a:solidFill>
                  <a:schemeClr val="bg1"/>
                </a:solidFill>
              </a:rPr>
              <a:t>Oui - en attente</a:t>
            </a:r>
          </a:p>
        </p:txBody>
      </p:sp>
      <p:sp>
        <p:nvSpPr>
          <p:cNvPr id="70" name="ZoneTexte 69">
            <a:extLst>
              <a:ext uri="{FF2B5EF4-FFF2-40B4-BE49-F238E27FC236}">
                <a16:creationId xmlns:a16="http://schemas.microsoft.com/office/drawing/2014/main" id="{02E1613E-DE46-4DF3-BF8B-3771A8E47B62}"/>
              </a:ext>
            </a:extLst>
          </p:cNvPr>
          <p:cNvSpPr txBox="1"/>
          <p:nvPr/>
        </p:nvSpPr>
        <p:spPr>
          <a:xfrm>
            <a:off x="3970338" y="6064250"/>
            <a:ext cx="1646237" cy="3079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20" tIns="45711" rIns="91420" bIns="45711">
            <a:spAutoFit/>
          </a:bodyPr>
          <a:lstStyle/>
          <a:p>
            <a:pPr algn="ctr" defTabSz="449170">
              <a:spcBef>
                <a:spcPct val="50000"/>
              </a:spcBef>
              <a:defRPr/>
            </a:pPr>
            <a:r>
              <a:rPr lang="fr-FR" sz="1400" dirty="0">
                <a:solidFill>
                  <a:schemeClr val="bg1"/>
                </a:solidFill>
              </a:rPr>
              <a:t>Oui-si - en attente</a:t>
            </a:r>
          </a:p>
        </p:txBody>
      </p:sp>
      <p:sp>
        <p:nvSpPr>
          <p:cNvPr id="71" name="ZoneTexte 70">
            <a:extLst>
              <a:ext uri="{FF2B5EF4-FFF2-40B4-BE49-F238E27FC236}">
                <a16:creationId xmlns:a16="http://schemas.microsoft.com/office/drawing/2014/main" id="{331D251C-566E-4CAE-99FB-6D8BB7FEC3F0}"/>
              </a:ext>
            </a:extLst>
          </p:cNvPr>
          <p:cNvSpPr txBox="1"/>
          <p:nvPr/>
        </p:nvSpPr>
        <p:spPr>
          <a:xfrm>
            <a:off x="3973513" y="6640513"/>
            <a:ext cx="1643062" cy="3079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20" tIns="45711" rIns="91420" bIns="45711">
            <a:spAutoFit/>
          </a:bodyPr>
          <a:lstStyle/>
          <a:p>
            <a:pPr algn="ctr" defTabSz="449170">
              <a:spcBef>
                <a:spcPct val="50000"/>
              </a:spcBef>
              <a:defRPr/>
            </a:pPr>
            <a:r>
              <a:rPr lang="fr-FR" sz="1400" dirty="0">
                <a:solidFill>
                  <a:schemeClr val="bg1"/>
                </a:solidFill>
              </a:rPr>
              <a:t>Oui</a:t>
            </a:r>
          </a:p>
        </p:txBody>
      </p:sp>
      <p:sp>
        <p:nvSpPr>
          <p:cNvPr id="72" name="ZoneTexte 71">
            <a:extLst>
              <a:ext uri="{FF2B5EF4-FFF2-40B4-BE49-F238E27FC236}">
                <a16:creationId xmlns:a16="http://schemas.microsoft.com/office/drawing/2014/main" id="{C7783667-9C64-432E-8427-8CA38C3D8621}"/>
              </a:ext>
            </a:extLst>
          </p:cNvPr>
          <p:cNvSpPr txBox="1"/>
          <p:nvPr/>
        </p:nvSpPr>
        <p:spPr>
          <a:xfrm>
            <a:off x="877888" y="2649538"/>
            <a:ext cx="3101975" cy="3079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20" tIns="45711" rIns="91420" bIns="45711">
            <a:spAutoFit/>
          </a:bodyPr>
          <a:lstStyle/>
          <a:p>
            <a:pPr algn="ctr" defTabSz="449170">
              <a:spcBef>
                <a:spcPct val="50000"/>
              </a:spcBef>
              <a:defRPr/>
            </a:pPr>
            <a:r>
              <a:rPr lang="fr-FR" sz="1400" dirty="0">
                <a:solidFill>
                  <a:schemeClr val="accent3">
                    <a:lumMod val="50000"/>
                  </a:schemeClr>
                </a:solidFill>
              </a:rPr>
              <a:t>CPGE ECG, lycée Henri IV, Paris </a:t>
            </a:r>
          </a:p>
        </p:txBody>
      </p:sp>
      <p:sp>
        <p:nvSpPr>
          <p:cNvPr id="73" name="ZoneTexte 72">
            <a:extLst>
              <a:ext uri="{FF2B5EF4-FFF2-40B4-BE49-F238E27FC236}">
                <a16:creationId xmlns:a16="http://schemas.microsoft.com/office/drawing/2014/main" id="{DA61232E-D725-46E8-8FCA-E70746A2E255}"/>
              </a:ext>
            </a:extLst>
          </p:cNvPr>
          <p:cNvSpPr txBox="1"/>
          <p:nvPr/>
        </p:nvSpPr>
        <p:spPr>
          <a:xfrm>
            <a:off x="955675" y="3201988"/>
            <a:ext cx="3024188" cy="3079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20" tIns="45711" rIns="91420" bIns="45711">
            <a:spAutoFit/>
          </a:bodyPr>
          <a:lstStyle/>
          <a:p>
            <a:pPr algn="ctr" defTabSz="449170">
              <a:spcBef>
                <a:spcPct val="50000"/>
              </a:spcBef>
              <a:defRPr/>
            </a:pPr>
            <a:r>
              <a:rPr lang="fr-FR" sz="1400" dirty="0">
                <a:solidFill>
                  <a:schemeClr val="accent3">
                    <a:lumMod val="50000"/>
                  </a:schemeClr>
                </a:solidFill>
              </a:rPr>
              <a:t>CPGE ECG, lycée Ampère, Lyon </a:t>
            </a:r>
          </a:p>
        </p:txBody>
      </p:sp>
      <p:sp>
        <p:nvSpPr>
          <p:cNvPr id="75" name="ZoneTexte 74">
            <a:extLst>
              <a:ext uri="{FF2B5EF4-FFF2-40B4-BE49-F238E27FC236}">
                <a16:creationId xmlns:a16="http://schemas.microsoft.com/office/drawing/2014/main" id="{18F405AE-1908-4AC4-90C1-77608B9EEB23}"/>
              </a:ext>
            </a:extLst>
          </p:cNvPr>
          <p:cNvSpPr txBox="1"/>
          <p:nvPr/>
        </p:nvSpPr>
        <p:spPr>
          <a:xfrm>
            <a:off x="1079872" y="3768725"/>
            <a:ext cx="2890466" cy="3079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91420" tIns="45711" rIns="91420" bIns="45711">
            <a:spAutoFit/>
          </a:bodyPr>
          <a:lstStyle/>
          <a:p>
            <a:pPr algn="ctr" defTabSz="449170">
              <a:spcBef>
                <a:spcPct val="50000"/>
              </a:spcBef>
              <a:defRPr/>
            </a:pPr>
            <a:r>
              <a:rPr lang="fr-FR" sz="1400" dirty="0">
                <a:solidFill>
                  <a:schemeClr val="accent3">
                    <a:lumMod val="50000"/>
                  </a:schemeClr>
                </a:solidFill>
              </a:rPr>
              <a:t>Concours Atout+3,</a:t>
            </a:r>
            <a:r>
              <a:rPr lang="fr-FR" sz="1200" dirty="0">
                <a:solidFill>
                  <a:schemeClr val="accent3">
                    <a:lumMod val="50000"/>
                  </a:schemeClr>
                </a:solidFill>
              </a:rPr>
              <a:t> EM Strasbourg)</a:t>
            </a:r>
          </a:p>
        </p:txBody>
      </p:sp>
      <p:sp>
        <p:nvSpPr>
          <p:cNvPr id="76" name="ZoneTexte 75">
            <a:extLst>
              <a:ext uri="{FF2B5EF4-FFF2-40B4-BE49-F238E27FC236}">
                <a16:creationId xmlns:a16="http://schemas.microsoft.com/office/drawing/2014/main" id="{8DAFAA1C-72D0-4925-A6E4-476C5D8F0573}"/>
              </a:ext>
            </a:extLst>
          </p:cNvPr>
          <p:cNvSpPr txBox="1"/>
          <p:nvPr/>
        </p:nvSpPr>
        <p:spPr>
          <a:xfrm>
            <a:off x="2027238" y="6064250"/>
            <a:ext cx="1952625" cy="3079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20" tIns="45711" rIns="91420" bIns="45711">
            <a:spAutoFit/>
          </a:bodyPr>
          <a:lstStyle/>
          <a:p>
            <a:pPr algn="ctr" defTabSz="449170">
              <a:spcBef>
                <a:spcPct val="50000"/>
              </a:spcBef>
              <a:defRPr/>
            </a:pPr>
            <a:r>
              <a:rPr lang="fr-FR" sz="1400" dirty="0">
                <a:solidFill>
                  <a:schemeClr val="accent3">
                    <a:lumMod val="50000"/>
                  </a:schemeClr>
                </a:solidFill>
              </a:rPr>
              <a:t>L1 STAPS, UPEM</a:t>
            </a:r>
          </a:p>
        </p:txBody>
      </p:sp>
      <p:sp>
        <p:nvSpPr>
          <p:cNvPr id="77" name="ZoneTexte 76">
            <a:extLst>
              <a:ext uri="{FF2B5EF4-FFF2-40B4-BE49-F238E27FC236}">
                <a16:creationId xmlns:a16="http://schemas.microsoft.com/office/drawing/2014/main" id="{EAF4EEEF-405E-46C9-AACE-991F01E54EAB}"/>
              </a:ext>
            </a:extLst>
          </p:cNvPr>
          <p:cNvSpPr txBox="1"/>
          <p:nvPr/>
        </p:nvSpPr>
        <p:spPr>
          <a:xfrm>
            <a:off x="1368425" y="6640513"/>
            <a:ext cx="2611438" cy="3079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20" tIns="45711" rIns="91420" bIns="45711">
            <a:spAutoFit/>
          </a:bodyPr>
          <a:lstStyle/>
          <a:p>
            <a:pPr algn="ctr" defTabSz="449170">
              <a:spcBef>
                <a:spcPct val="50000"/>
              </a:spcBef>
              <a:defRPr/>
            </a:pPr>
            <a:r>
              <a:rPr lang="fr-FR" sz="1400" dirty="0">
                <a:solidFill>
                  <a:schemeClr val="accent3">
                    <a:lumMod val="50000"/>
                  </a:schemeClr>
                </a:solidFill>
              </a:rPr>
              <a:t>L1 Droit, Paris 5 Descartes</a:t>
            </a:r>
          </a:p>
        </p:txBody>
      </p:sp>
      <p:sp>
        <p:nvSpPr>
          <p:cNvPr id="78" name="ZoneTexte 77">
            <a:extLst>
              <a:ext uri="{FF2B5EF4-FFF2-40B4-BE49-F238E27FC236}">
                <a16:creationId xmlns:a16="http://schemas.microsoft.com/office/drawing/2014/main" id="{A0044F43-FF18-4738-A692-CD3F9C47FC59}"/>
              </a:ext>
            </a:extLst>
          </p:cNvPr>
          <p:cNvSpPr txBox="1"/>
          <p:nvPr/>
        </p:nvSpPr>
        <p:spPr>
          <a:xfrm>
            <a:off x="1525588" y="4344988"/>
            <a:ext cx="2454275" cy="3079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20" tIns="45711" rIns="91420" bIns="45711">
            <a:spAutoFit/>
          </a:bodyPr>
          <a:lstStyle/>
          <a:p>
            <a:pPr algn="ctr" defTabSz="449170">
              <a:spcBef>
                <a:spcPct val="50000"/>
              </a:spcBef>
              <a:defRPr/>
            </a:pPr>
            <a:r>
              <a:rPr lang="fr-FR" sz="1400" dirty="0">
                <a:solidFill>
                  <a:schemeClr val="accent3">
                    <a:lumMod val="50000"/>
                  </a:schemeClr>
                </a:solidFill>
              </a:rPr>
              <a:t>BUT GEA, IUT de Meaux</a:t>
            </a:r>
          </a:p>
        </p:txBody>
      </p:sp>
      <p:sp>
        <p:nvSpPr>
          <p:cNvPr id="79" name="ZoneTexte 78">
            <a:extLst>
              <a:ext uri="{FF2B5EF4-FFF2-40B4-BE49-F238E27FC236}">
                <a16:creationId xmlns:a16="http://schemas.microsoft.com/office/drawing/2014/main" id="{5885021A-27A4-441A-8164-34AD27FBF603}"/>
              </a:ext>
            </a:extLst>
          </p:cNvPr>
          <p:cNvSpPr txBox="1"/>
          <p:nvPr/>
        </p:nvSpPr>
        <p:spPr>
          <a:xfrm>
            <a:off x="301625" y="5497513"/>
            <a:ext cx="3678238" cy="3079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20" tIns="45711" rIns="91420" bIns="45711">
            <a:spAutoFit/>
          </a:bodyPr>
          <a:lstStyle/>
          <a:p>
            <a:pPr algn="ctr" defTabSz="449170">
              <a:spcBef>
                <a:spcPct val="50000"/>
              </a:spcBef>
              <a:defRPr/>
            </a:pPr>
            <a:r>
              <a:rPr lang="fr-FR" sz="1400" dirty="0">
                <a:solidFill>
                  <a:schemeClr val="accent3">
                    <a:lumMod val="50000"/>
                  </a:schemeClr>
                </a:solidFill>
              </a:rPr>
              <a:t>BUT GEA, IUT Paul Sabatier, Toulouse</a:t>
            </a:r>
          </a:p>
        </p:txBody>
      </p:sp>
      <p:sp>
        <p:nvSpPr>
          <p:cNvPr id="81" name="Rectangle à coins arrondis 80">
            <a:extLst>
              <a:ext uri="{FF2B5EF4-FFF2-40B4-BE49-F238E27FC236}">
                <a16:creationId xmlns:a16="http://schemas.microsoft.com/office/drawing/2014/main" id="{6108C955-6DDC-4887-8DB3-B583F0877D9C}"/>
              </a:ext>
            </a:extLst>
          </p:cNvPr>
          <p:cNvSpPr/>
          <p:nvPr/>
        </p:nvSpPr>
        <p:spPr>
          <a:xfrm>
            <a:off x="5638800" y="6624638"/>
            <a:ext cx="996950" cy="32385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lIns="91420" tIns="45711" rIns="91420" bIns="45711" anchor="ctr"/>
          <a:lstStyle/>
          <a:p>
            <a:pPr algn="ctr" defTabSz="449170" fontAlgn="auto">
              <a:spcBef>
                <a:spcPts val="0"/>
              </a:spcBef>
              <a:spcAft>
                <a:spcPts val="0"/>
              </a:spcAft>
              <a:defRPr/>
            </a:pPr>
            <a:r>
              <a:rPr lang="fr-FR" sz="1400" dirty="0">
                <a:solidFill>
                  <a:schemeClr val="bg1"/>
                </a:solidFill>
              </a:rPr>
              <a:t>accepte</a:t>
            </a:r>
          </a:p>
        </p:txBody>
      </p:sp>
      <p:sp>
        <p:nvSpPr>
          <p:cNvPr id="82" name="Flèche droite 81">
            <a:extLst>
              <a:ext uri="{FF2B5EF4-FFF2-40B4-BE49-F238E27FC236}">
                <a16:creationId xmlns:a16="http://schemas.microsoft.com/office/drawing/2014/main" id="{2C1C1088-BFC7-4F94-B31B-D88B0ACB505E}"/>
              </a:ext>
            </a:extLst>
          </p:cNvPr>
          <p:cNvSpPr/>
          <p:nvPr/>
        </p:nvSpPr>
        <p:spPr>
          <a:xfrm rot="10800000">
            <a:off x="6696075" y="6691313"/>
            <a:ext cx="504825" cy="206375"/>
          </a:xfrm>
          <a:prstGeom prst="rightArrow">
            <a:avLst/>
          </a:prstGeom>
          <a:solidFill>
            <a:schemeClr val="tx2"/>
          </a:solidFill>
          <a:ln w="9525" cap="flat" cmpd="sng" algn="ctr">
            <a:solidFill>
              <a:schemeClr val="tx2"/>
            </a:solidFill>
            <a:prstDash val="solid"/>
          </a:ln>
          <a:effectLst>
            <a:outerShdw blurRad="40000" dist="23000" dir="5400000" rotWithShape="0">
              <a:srgbClr val="000000">
                <a:alpha val="35000"/>
              </a:srgbClr>
            </a:outerShdw>
          </a:effectLst>
        </p:spPr>
        <p:txBody>
          <a:bodyPr lIns="91420" tIns="45711" rIns="91420" bIns="45711" anchor="ctr"/>
          <a:lstStyle/>
          <a:p>
            <a:pPr algn="ctr" defTabSz="457105" fontAlgn="auto">
              <a:spcBef>
                <a:spcPts val="0"/>
              </a:spcBef>
              <a:spcAft>
                <a:spcPts val="0"/>
              </a:spcAft>
              <a:defRPr/>
            </a:pPr>
            <a:endParaRPr lang="fr-FR" kern="0">
              <a:solidFill>
                <a:prstClr val="white"/>
              </a:solidFill>
              <a:latin typeface="Calibri"/>
              <a:cs typeface="+mn-cs"/>
            </a:endParaRPr>
          </a:p>
        </p:txBody>
      </p:sp>
      <p:sp>
        <p:nvSpPr>
          <p:cNvPr id="90" name="Rectangle à coins arrondis 89">
            <a:extLst>
              <a:ext uri="{FF2B5EF4-FFF2-40B4-BE49-F238E27FC236}">
                <a16:creationId xmlns:a16="http://schemas.microsoft.com/office/drawing/2014/main" id="{BDB0DF52-AC5D-4843-8A4A-01E5460714E8}"/>
              </a:ext>
            </a:extLst>
          </p:cNvPr>
          <p:cNvSpPr/>
          <p:nvPr/>
        </p:nvSpPr>
        <p:spPr>
          <a:xfrm>
            <a:off x="71438" y="1425575"/>
            <a:ext cx="3425825" cy="10795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lIns="91420" tIns="45711" rIns="91420" bIns="45711" anchor="ctr"/>
          <a:lstStyle/>
          <a:p>
            <a:pPr marL="215856" lvl="1" indent="0" algn="ctr" defTabSz="449170">
              <a:spcBef>
                <a:spcPct val="50000"/>
              </a:spcBef>
              <a:defRPr/>
            </a:pPr>
            <a:r>
              <a:rPr lang="fr-FR" sz="1600" dirty="0"/>
              <a:t>Pour chaque proposition d’admission le candidat doit indiquer s’il accepte ou s’il renonce à cette proposition</a:t>
            </a:r>
            <a:endParaRPr lang="fr-FR" sz="1600" b="1" dirty="0"/>
          </a:p>
        </p:txBody>
      </p:sp>
      <p:sp>
        <p:nvSpPr>
          <p:cNvPr id="91" name="Rectangle à coins arrondis 90">
            <a:extLst>
              <a:ext uri="{FF2B5EF4-FFF2-40B4-BE49-F238E27FC236}">
                <a16:creationId xmlns:a16="http://schemas.microsoft.com/office/drawing/2014/main" id="{C61EC84A-2591-44ED-A01C-6DA9C748B45C}"/>
              </a:ext>
            </a:extLst>
          </p:cNvPr>
          <p:cNvSpPr/>
          <p:nvPr/>
        </p:nvSpPr>
        <p:spPr>
          <a:xfrm>
            <a:off x="85725" y="7092950"/>
            <a:ext cx="9748838" cy="358775"/>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lIns="91420" tIns="45711" rIns="91420" bIns="45711" anchor="ctr"/>
          <a:lstStyle/>
          <a:p>
            <a:pPr marL="215856" lvl="1" indent="0" algn="ctr" defTabSz="449170">
              <a:spcBef>
                <a:spcPct val="50000"/>
              </a:spcBef>
              <a:defRPr/>
            </a:pPr>
            <a:r>
              <a:rPr lang="fr-FR" b="1" dirty="0">
                <a:solidFill>
                  <a:schemeClr val="bg1"/>
                </a:solidFill>
              </a:rPr>
              <a:t>Attention</a:t>
            </a:r>
            <a:r>
              <a:rPr lang="fr-FR" sz="1600" dirty="0"/>
              <a:t> : bien respecter les délais de réponse pour chaque proposition</a:t>
            </a:r>
            <a:endParaRPr lang="fr-FR" sz="1600" b="1" dirty="0"/>
          </a:p>
        </p:txBody>
      </p:sp>
      <p:sp>
        <p:nvSpPr>
          <p:cNvPr id="92" name="ZoneTexte 91">
            <a:extLst>
              <a:ext uri="{FF2B5EF4-FFF2-40B4-BE49-F238E27FC236}">
                <a16:creationId xmlns:a16="http://schemas.microsoft.com/office/drawing/2014/main" id="{E7D2E409-B9FA-4968-AC54-369D4FB229D7}"/>
              </a:ext>
            </a:extLst>
          </p:cNvPr>
          <p:cNvSpPr txBox="1"/>
          <p:nvPr/>
        </p:nvSpPr>
        <p:spPr>
          <a:xfrm>
            <a:off x="3979863" y="4899025"/>
            <a:ext cx="1643062" cy="3079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20" tIns="45711" rIns="91420" bIns="45711">
            <a:spAutoFit/>
          </a:bodyPr>
          <a:lstStyle/>
          <a:p>
            <a:pPr algn="ctr" defTabSz="449170">
              <a:spcBef>
                <a:spcPct val="50000"/>
              </a:spcBef>
              <a:defRPr/>
            </a:pPr>
            <a:r>
              <a:rPr lang="fr-FR" sz="1400" dirty="0">
                <a:solidFill>
                  <a:schemeClr val="bg1"/>
                </a:solidFill>
              </a:rPr>
              <a:t>Oui</a:t>
            </a:r>
          </a:p>
        </p:txBody>
      </p:sp>
      <p:sp>
        <p:nvSpPr>
          <p:cNvPr id="93" name="Rectangle à coins arrondis 92">
            <a:extLst>
              <a:ext uri="{FF2B5EF4-FFF2-40B4-BE49-F238E27FC236}">
                <a16:creationId xmlns:a16="http://schemas.microsoft.com/office/drawing/2014/main" id="{8A592B4F-9E64-484E-B691-40A735F9A230}"/>
              </a:ext>
            </a:extLst>
          </p:cNvPr>
          <p:cNvSpPr/>
          <p:nvPr/>
        </p:nvSpPr>
        <p:spPr>
          <a:xfrm>
            <a:off x="3600450" y="1425575"/>
            <a:ext cx="3425825" cy="1079500"/>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lIns="91420" tIns="45711" rIns="91420" bIns="45711" anchor="ctr"/>
          <a:lstStyle/>
          <a:p>
            <a:pPr marL="215856" lvl="1" indent="0" algn="ctr" defTabSz="449170">
              <a:spcBef>
                <a:spcPct val="50000"/>
              </a:spcBef>
              <a:defRPr/>
            </a:pPr>
            <a:r>
              <a:rPr lang="fr-FR" sz="1600" dirty="0"/>
              <a:t>Si le candidat a plusieurs proposition d’admission, il ne peut en conserver qu’une et doit renoncer aux autres</a:t>
            </a:r>
            <a:endParaRPr lang="fr-FR" sz="1600" b="1" dirty="0"/>
          </a:p>
        </p:txBody>
      </p:sp>
      <p:sp>
        <p:nvSpPr>
          <p:cNvPr id="94" name="Flèche droite 93">
            <a:extLst>
              <a:ext uri="{FF2B5EF4-FFF2-40B4-BE49-F238E27FC236}">
                <a16:creationId xmlns:a16="http://schemas.microsoft.com/office/drawing/2014/main" id="{BF9D66E1-3B27-404C-91CF-0D05C7FFF701}"/>
              </a:ext>
            </a:extLst>
          </p:cNvPr>
          <p:cNvSpPr/>
          <p:nvPr/>
        </p:nvSpPr>
        <p:spPr>
          <a:xfrm rot="10800000">
            <a:off x="6696075" y="4951413"/>
            <a:ext cx="504825" cy="206375"/>
          </a:xfrm>
          <a:prstGeom prst="rightArrow">
            <a:avLst/>
          </a:prstGeom>
          <a:solidFill>
            <a:schemeClr val="tx2"/>
          </a:solidFill>
          <a:ln w="9525" cap="flat" cmpd="sng" algn="ctr">
            <a:solidFill>
              <a:schemeClr val="tx2"/>
            </a:solidFill>
            <a:prstDash val="solid"/>
          </a:ln>
          <a:effectLst>
            <a:outerShdw blurRad="40000" dist="23000" dir="5400000" rotWithShape="0">
              <a:srgbClr val="000000">
                <a:alpha val="35000"/>
              </a:srgbClr>
            </a:outerShdw>
          </a:effectLst>
        </p:spPr>
        <p:txBody>
          <a:bodyPr lIns="91420" tIns="45711" rIns="91420" bIns="45711" anchor="ctr"/>
          <a:lstStyle/>
          <a:p>
            <a:pPr algn="ctr" defTabSz="457105" fontAlgn="auto">
              <a:spcBef>
                <a:spcPts val="0"/>
              </a:spcBef>
              <a:spcAft>
                <a:spcPts val="0"/>
              </a:spcAft>
              <a:defRPr/>
            </a:pPr>
            <a:endParaRPr lang="fr-FR" kern="0">
              <a:solidFill>
                <a:prstClr val="white"/>
              </a:solidFill>
              <a:latin typeface="Calibri"/>
              <a:cs typeface="+mn-cs"/>
            </a:endParaRPr>
          </a:p>
        </p:txBody>
      </p:sp>
      <p:sp>
        <p:nvSpPr>
          <p:cNvPr id="95" name="Rectangle à coins arrondis 94">
            <a:extLst>
              <a:ext uri="{FF2B5EF4-FFF2-40B4-BE49-F238E27FC236}">
                <a16:creationId xmlns:a16="http://schemas.microsoft.com/office/drawing/2014/main" id="{1113A18E-DF6F-4754-A614-05EBA50889D4}"/>
              </a:ext>
            </a:extLst>
          </p:cNvPr>
          <p:cNvSpPr/>
          <p:nvPr/>
        </p:nvSpPr>
        <p:spPr>
          <a:xfrm>
            <a:off x="5641975" y="4891088"/>
            <a:ext cx="998538" cy="32385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lIns="91420" tIns="45711" rIns="91420" bIns="45711" anchor="ctr"/>
          <a:lstStyle/>
          <a:p>
            <a:pPr algn="ctr" defTabSz="449170" fontAlgn="auto">
              <a:spcBef>
                <a:spcPts val="0"/>
              </a:spcBef>
              <a:spcAft>
                <a:spcPts val="0"/>
              </a:spcAft>
              <a:defRPr/>
            </a:pPr>
            <a:r>
              <a:rPr lang="fr-FR" sz="1400" dirty="0">
                <a:solidFill>
                  <a:schemeClr val="bg1"/>
                </a:solidFill>
              </a:rPr>
              <a:t>renonce</a:t>
            </a:r>
          </a:p>
        </p:txBody>
      </p:sp>
      <p:sp>
        <p:nvSpPr>
          <p:cNvPr id="96" name="Rectangle à coins arrondis 95">
            <a:extLst>
              <a:ext uri="{FF2B5EF4-FFF2-40B4-BE49-F238E27FC236}">
                <a16:creationId xmlns:a16="http://schemas.microsoft.com/office/drawing/2014/main" id="{950DF84D-7081-4213-8199-ED1A244B46F0}"/>
              </a:ext>
            </a:extLst>
          </p:cNvPr>
          <p:cNvSpPr/>
          <p:nvPr/>
        </p:nvSpPr>
        <p:spPr>
          <a:xfrm>
            <a:off x="7127875" y="1447800"/>
            <a:ext cx="2706688" cy="1079500"/>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lIns="91420" tIns="45711" rIns="91420" bIns="45711" anchor="ctr"/>
          <a:lstStyle/>
          <a:p>
            <a:pPr marL="215856" lvl="1" indent="0" algn="ctr" defTabSz="449170">
              <a:spcBef>
                <a:spcPct val="50000"/>
              </a:spcBef>
              <a:defRPr/>
            </a:pPr>
            <a:r>
              <a:rPr lang="fr-FR" sz="1600" dirty="0"/>
              <a:t>Pour les proposition en attente, le candidat doit indiquer s’il maintient ou renonce</a:t>
            </a:r>
            <a:endParaRPr lang="fr-FR" sz="1600" b="1" dirty="0"/>
          </a:p>
        </p:txBody>
      </p:sp>
      <p:sp>
        <p:nvSpPr>
          <p:cNvPr id="97" name="Flèche droite 96">
            <a:extLst>
              <a:ext uri="{FF2B5EF4-FFF2-40B4-BE49-F238E27FC236}">
                <a16:creationId xmlns:a16="http://schemas.microsoft.com/office/drawing/2014/main" id="{13F59F69-5694-4494-82B8-CC28D501971A}"/>
              </a:ext>
            </a:extLst>
          </p:cNvPr>
          <p:cNvSpPr/>
          <p:nvPr/>
        </p:nvSpPr>
        <p:spPr>
          <a:xfrm rot="10800000">
            <a:off x="6696075" y="3254375"/>
            <a:ext cx="504825" cy="206375"/>
          </a:xfrm>
          <a:prstGeom prst="rightArrow">
            <a:avLst/>
          </a:prstGeom>
          <a:solidFill>
            <a:schemeClr val="tx2"/>
          </a:solidFill>
          <a:ln w="9525" cap="flat" cmpd="sng" algn="ctr">
            <a:solidFill>
              <a:schemeClr val="tx2"/>
            </a:solidFill>
            <a:prstDash val="solid"/>
          </a:ln>
          <a:effectLst>
            <a:outerShdw blurRad="40000" dist="23000" dir="5400000" rotWithShape="0">
              <a:srgbClr val="000000">
                <a:alpha val="35000"/>
              </a:srgbClr>
            </a:outerShdw>
          </a:effectLst>
        </p:spPr>
        <p:txBody>
          <a:bodyPr lIns="91420" tIns="45711" rIns="91420" bIns="45711" anchor="ctr"/>
          <a:lstStyle/>
          <a:p>
            <a:pPr algn="ctr" defTabSz="457105" fontAlgn="auto">
              <a:spcBef>
                <a:spcPts val="0"/>
              </a:spcBef>
              <a:spcAft>
                <a:spcPts val="0"/>
              </a:spcAft>
              <a:defRPr/>
            </a:pPr>
            <a:endParaRPr lang="fr-FR" kern="0">
              <a:solidFill>
                <a:prstClr val="white"/>
              </a:solidFill>
              <a:latin typeface="Calibri"/>
              <a:cs typeface="+mn-cs"/>
            </a:endParaRPr>
          </a:p>
        </p:txBody>
      </p:sp>
      <p:sp>
        <p:nvSpPr>
          <p:cNvPr id="98" name="Flèche droite 97">
            <a:extLst>
              <a:ext uri="{FF2B5EF4-FFF2-40B4-BE49-F238E27FC236}">
                <a16:creationId xmlns:a16="http://schemas.microsoft.com/office/drawing/2014/main" id="{C3E3EFE0-E7D5-4A44-A48B-B4378E3B93CD}"/>
              </a:ext>
            </a:extLst>
          </p:cNvPr>
          <p:cNvSpPr/>
          <p:nvPr/>
        </p:nvSpPr>
        <p:spPr>
          <a:xfrm rot="10800000">
            <a:off x="6696075" y="3822700"/>
            <a:ext cx="504825" cy="206375"/>
          </a:xfrm>
          <a:prstGeom prst="rightArrow">
            <a:avLst/>
          </a:prstGeom>
          <a:solidFill>
            <a:schemeClr val="tx2"/>
          </a:solidFill>
          <a:ln w="9525" cap="flat" cmpd="sng" algn="ctr">
            <a:solidFill>
              <a:schemeClr val="tx2"/>
            </a:solidFill>
            <a:prstDash val="solid"/>
          </a:ln>
          <a:effectLst>
            <a:outerShdw blurRad="40000" dist="23000" dir="5400000" rotWithShape="0">
              <a:srgbClr val="000000">
                <a:alpha val="35000"/>
              </a:srgbClr>
            </a:outerShdw>
          </a:effectLst>
        </p:spPr>
        <p:txBody>
          <a:bodyPr lIns="91420" tIns="45711" rIns="91420" bIns="45711" anchor="ctr"/>
          <a:lstStyle/>
          <a:p>
            <a:pPr algn="ctr" defTabSz="457105" fontAlgn="auto">
              <a:spcBef>
                <a:spcPts val="0"/>
              </a:spcBef>
              <a:spcAft>
                <a:spcPts val="0"/>
              </a:spcAft>
              <a:defRPr/>
            </a:pPr>
            <a:endParaRPr lang="fr-FR" kern="0">
              <a:solidFill>
                <a:prstClr val="white"/>
              </a:solidFill>
              <a:latin typeface="Calibri"/>
              <a:cs typeface="+mn-cs"/>
            </a:endParaRPr>
          </a:p>
        </p:txBody>
      </p:sp>
      <p:sp>
        <p:nvSpPr>
          <p:cNvPr id="99" name="Flèche droite 98">
            <a:extLst>
              <a:ext uri="{FF2B5EF4-FFF2-40B4-BE49-F238E27FC236}">
                <a16:creationId xmlns:a16="http://schemas.microsoft.com/office/drawing/2014/main" id="{15D83D83-F785-4E90-BA38-57996933F499}"/>
              </a:ext>
            </a:extLst>
          </p:cNvPr>
          <p:cNvSpPr/>
          <p:nvPr/>
        </p:nvSpPr>
        <p:spPr>
          <a:xfrm rot="10800000">
            <a:off x="6696075" y="5549900"/>
            <a:ext cx="504825" cy="206375"/>
          </a:xfrm>
          <a:prstGeom prst="rightArrow">
            <a:avLst/>
          </a:prstGeom>
          <a:solidFill>
            <a:schemeClr val="tx2"/>
          </a:solidFill>
          <a:ln w="9525" cap="flat" cmpd="sng" algn="ctr">
            <a:solidFill>
              <a:schemeClr val="tx2"/>
            </a:solidFill>
            <a:prstDash val="solid"/>
          </a:ln>
          <a:effectLst>
            <a:outerShdw blurRad="40000" dist="23000" dir="5400000" rotWithShape="0">
              <a:srgbClr val="000000">
                <a:alpha val="35000"/>
              </a:srgbClr>
            </a:outerShdw>
          </a:effectLst>
        </p:spPr>
        <p:txBody>
          <a:bodyPr lIns="91420" tIns="45711" rIns="91420" bIns="45711" anchor="ctr"/>
          <a:lstStyle/>
          <a:p>
            <a:pPr algn="ctr" defTabSz="457105" fontAlgn="auto">
              <a:spcBef>
                <a:spcPts val="0"/>
              </a:spcBef>
              <a:spcAft>
                <a:spcPts val="0"/>
              </a:spcAft>
              <a:defRPr/>
            </a:pPr>
            <a:endParaRPr lang="fr-FR" kern="0">
              <a:solidFill>
                <a:prstClr val="white"/>
              </a:solidFill>
              <a:latin typeface="Calibri"/>
              <a:cs typeface="+mn-cs"/>
            </a:endParaRPr>
          </a:p>
        </p:txBody>
      </p:sp>
      <p:sp>
        <p:nvSpPr>
          <p:cNvPr id="100" name="Flèche droite 99">
            <a:extLst>
              <a:ext uri="{FF2B5EF4-FFF2-40B4-BE49-F238E27FC236}">
                <a16:creationId xmlns:a16="http://schemas.microsoft.com/office/drawing/2014/main" id="{1CFAE223-A2EA-4C96-9B1E-562B8542A2FB}"/>
              </a:ext>
            </a:extLst>
          </p:cNvPr>
          <p:cNvSpPr/>
          <p:nvPr/>
        </p:nvSpPr>
        <p:spPr>
          <a:xfrm rot="10800000">
            <a:off x="6696075" y="6116638"/>
            <a:ext cx="504825" cy="206375"/>
          </a:xfrm>
          <a:prstGeom prst="rightArrow">
            <a:avLst/>
          </a:prstGeom>
          <a:solidFill>
            <a:schemeClr val="tx2"/>
          </a:solidFill>
          <a:ln w="9525" cap="flat" cmpd="sng" algn="ctr">
            <a:solidFill>
              <a:schemeClr val="tx2"/>
            </a:solidFill>
            <a:prstDash val="solid"/>
          </a:ln>
          <a:effectLst>
            <a:outerShdw blurRad="40000" dist="23000" dir="5400000" rotWithShape="0">
              <a:srgbClr val="000000">
                <a:alpha val="35000"/>
              </a:srgbClr>
            </a:outerShdw>
          </a:effectLst>
        </p:spPr>
        <p:txBody>
          <a:bodyPr lIns="91420" tIns="45711" rIns="91420" bIns="45711" anchor="ctr"/>
          <a:lstStyle/>
          <a:p>
            <a:pPr algn="ctr" defTabSz="457105" fontAlgn="auto">
              <a:spcBef>
                <a:spcPts val="0"/>
              </a:spcBef>
              <a:spcAft>
                <a:spcPts val="0"/>
              </a:spcAft>
              <a:defRPr/>
            </a:pPr>
            <a:endParaRPr lang="fr-FR" kern="0">
              <a:solidFill>
                <a:prstClr val="white"/>
              </a:solidFill>
              <a:latin typeface="Calibri"/>
              <a:cs typeface="+mn-cs"/>
            </a:endParaRPr>
          </a:p>
        </p:txBody>
      </p:sp>
      <p:sp>
        <p:nvSpPr>
          <p:cNvPr id="101" name="Rectangle à coins arrondis 100">
            <a:extLst>
              <a:ext uri="{FF2B5EF4-FFF2-40B4-BE49-F238E27FC236}">
                <a16:creationId xmlns:a16="http://schemas.microsoft.com/office/drawing/2014/main" id="{100643CD-CDA1-4FEC-833E-186346D86E3A}"/>
              </a:ext>
            </a:extLst>
          </p:cNvPr>
          <p:cNvSpPr/>
          <p:nvPr/>
        </p:nvSpPr>
        <p:spPr>
          <a:xfrm>
            <a:off x="5638800" y="5481638"/>
            <a:ext cx="996950" cy="32385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lIns="91420" tIns="45711" rIns="91420" bIns="45711" anchor="ctr"/>
          <a:lstStyle/>
          <a:p>
            <a:pPr algn="ctr" defTabSz="449170" fontAlgn="auto">
              <a:spcBef>
                <a:spcPts val="0"/>
              </a:spcBef>
              <a:spcAft>
                <a:spcPts val="0"/>
              </a:spcAft>
              <a:defRPr/>
            </a:pPr>
            <a:r>
              <a:rPr lang="fr-FR" sz="1400" dirty="0">
                <a:solidFill>
                  <a:schemeClr val="bg1"/>
                </a:solidFill>
              </a:rPr>
              <a:t>maintient</a:t>
            </a:r>
          </a:p>
        </p:txBody>
      </p:sp>
      <p:sp>
        <p:nvSpPr>
          <p:cNvPr id="102" name="Rectangle à coins arrondis 101">
            <a:extLst>
              <a:ext uri="{FF2B5EF4-FFF2-40B4-BE49-F238E27FC236}">
                <a16:creationId xmlns:a16="http://schemas.microsoft.com/office/drawing/2014/main" id="{B3F5E6DD-FC96-4370-AA4A-7C1D02707C83}"/>
              </a:ext>
            </a:extLst>
          </p:cNvPr>
          <p:cNvSpPr/>
          <p:nvPr/>
        </p:nvSpPr>
        <p:spPr>
          <a:xfrm>
            <a:off x="5645150" y="3760788"/>
            <a:ext cx="996950" cy="32385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lIns="91420" tIns="45711" rIns="91420" bIns="45711" anchor="ctr"/>
          <a:lstStyle/>
          <a:p>
            <a:pPr algn="ctr" defTabSz="449170" fontAlgn="auto">
              <a:spcBef>
                <a:spcPts val="0"/>
              </a:spcBef>
              <a:spcAft>
                <a:spcPts val="0"/>
              </a:spcAft>
              <a:defRPr/>
            </a:pPr>
            <a:r>
              <a:rPr lang="fr-FR" sz="1400" dirty="0">
                <a:solidFill>
                  <a:schemeClr val="bg1"/>
                </a:solidFill>
              </a:rPr>
              <a:t>maintient</a:t>
            </a:r>
          </a:p>
        </p:txBody>
      </p:sp>
      <p:sp>
        <p:nvSpPr>
          <p:cNvPr id="103" name="Rectangle à coins arrondis 102">
            <a:extLst>
              <a:ext uri="{FF2B5EF4-FFF2-40B4-BE49-F238E27FC236}">
                <a16:creationId xmlns:a16="http://schemas.microsoft.com/office/drawing/2014/main" id="{434D1142-EA09-47E7-8912-2EC689ADE775}"/>
              </a:ext>
            </a:extLst>
          </p:cNvPr>
          <p:cNvSpPr/>
          <p:nvPr/>
        </p:nvSpPr>
        <p:spPr>
          <a:xfrm>
            <a:off x="5638800" y="3184525"/>
            <a:ext cx="996950" cy="32385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lIns="91420" tIns="45711" rIns="91420" bIns="45711" anchor="ctr"/>
          <a:lstStyle/>
          <a:p>
            <a:pPr algn="ctr" defTabSz="449170" fontAlgn="auto">
              <a:spcBef>
                <a:spcPts val="0"/>
              </a:spcBef>
              <a:spcAft>
                <a:spcPts val="0"/>
              </a:spcAft>
              <a:defRPr/>
            </a:pPr>
            <a:r>
              <a:rPr lang="fr-FR" sz="1400" dirty="0">
                <a:solidFill>
                  <a:schemeClr val="bg1"/>
                </a:solidFill>
              </a:rPr>
              <a:t>maintient</a:t>
            </a:r>
          </a:p>
        </p:txBody>
      </p:sp>
      <p:sp>
        <p:nvSpPr>
          <p:cNvPr id="104" name="Rectangle à coins arrondis 103">
            <a:extLst>
              <a:ext uri="{FF2B5EF4-FFF2-40B4-BE49-F238E27FC236}">
                <a16:creationId xmlns:a16="http://schemas.microsoft.com/office/drawing/2014/main" id="{BE684F0F-58D6-4F88-B1AC-8D047B5F3BA2}"/>
              </a:ext>
            </a:extLst>
          </p:cNvPr>
          <p:cNvSpPr/>
          <p:nvPr/>
        </p:nvSpPr>
        <p:spPr>
          <a:xfrm>
            <a:off x="5638800" y="6064250"/>
            <a:ext cx="996950" cy="32385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lIns="91420" tIns="45711" rIns="91420" bIns="45711" anchor="ctr"/>
          <a:lstStyle/>
          <a:p>
            <a:pPr algn="ctr" defTabSz="449170" fontAlgn="auto">
              <a:spcBef>
                <a:spcPts val="0"/>
              </a:spcBef>
              <a:spcAft>
                <a:spcPts val="0"/>
              </a:spcAft>
              <a:defRPr/>
            </a:pPr>
            <a:r>
              <a:rPr lang="fr-FR" sz="1400" dirty="0">
                <a:solidFill>
                  <a:schemeClr val="bg1"/>
                </a:solidFill>
              </a:rPr>
              <a:t>renonce</a:t>
            </a:r>
          </a:p>
        </p:txBody>
      </p:sp>
      <p:sp>
        <p:nvSpPr>
          <p:cNvPr id="105" name="Rectangle à coins arrondis 104">
            <a:extLst>
              <a:ext uri="{FF2B5EF4-FFF2-40B4-BE49-F238E27FC236}">
                <a16:creationId xmlns:a16="http://schemas.microsoft.com/office/drawing/2014/main" id="{1C8D3482-7A92-4665-9FE3-FE35CD360C64}"/>
              </a:ext>
            </a:extLst>
          </p:cNvPr>
          <p:cNvSpPr/>
          <p:nvPr/>
        </p:nvSpPr>
        <p:spPr>
          <a:xfrm>
            <a:off x="7561263" y="2754313"/>
            <a:ext cx="2246312" cy="1768475"/>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lIns="91420" tIns="45711" rIns="91420" bIns="45711" anchor="ctr"/>
          <a:lstStyle/>
          <a:p>
            <a:pPr marL="215856" lvl="1" indent="0" algn="ctr" defTabSz="449170">
              <a:spcBef>
                <a:spcPct val="50000"/>
              </a:spcBef>
              <a:defRPr/>
            </a:pPr>
            <a:r>
              <a:rPr lang="fr-FR" sz="1600" dirty="0"/>
              <a:t>Les vœux pour lesquels le candidat n’a pas été accepté et les vœux auxquels il a renoncé disparaissent</a:t>
            </a:r>
          </a:p>
        </p:txBody>
      </p:sp>
      <p:sp>
        <p:nvSpPr>
          <p:cNvPr id="106" name="Rectangle à coins arrondis 105">
            <a:extLst>
              <a:ext uri="{FF2B5EF4-FFF2-40B4-BE49-F238E27FC236}">
                <a16:creationId xmlns:a16="http://schemas.microsoft.com/office/drawing/2014/main" id="{3C7923E4-23E0-4F07-B1E6-EDB7B63A1435}"/>
              </a:ext>
            </a:extLst>
          </p:cNvPr>
          <p:cNvSpPr/>
          <p:nvPr/>
        </p:nvSpPr>
        <p:spPr>
          <a:xfrm>
            <a:off x="7561263" y="5059363"/>
            <a:ext cx="2246312" cy="1766887"/>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lIns="91420" tIns="45711" rIns="91420" bIns="45711" anchor="ctr"/>
          <a:lstStyle/>
          <a:p>
            <a:pPr marL="215856" lvl="1" indent="0" algn="ctr" defTabSz="449170">
              <a:spcBef>
                <a:spcPct val="50000"/>
              </a:spcBef>
              <a:defRPr/>
            </a:pPr>
            <a:r>
              <a:rPr lang="fr-FR" sz="1600" dirty="0">
                <a:solidFill>
                  <a:schemeClr val="accent3">
                    <a:lumMod val="50000"/>
                  </a:schemeClr>
                </a:solidFill>
              </a:rPr>
              <a:t>Le candidat doit se connecter très régulièrement tant qu’il a des propositions en attente</a:t>
            </a:r>
          </a:p>
        </p:txBody>
      </p:sp>
      <p:sp>
        <p:nvSpPr>
          <p:cNvPr id="107" name="Rectangle à coins arrondis 106">
            <a:extLst>
              <a:ext uri="{FF2B5EF4-FFF2-40B4-BE49-F238E27FC236}">
                <a16:creationId xmlns:a16="http://schemas.microsoft.com/office/drawing/2014/main" id="{6296DF3C-0074-45A8-BAD1-3F8F11EF1F58}"/>
              </a:ext>
            </a:extLst>
          </p:cNvPr>
          <p:cNvSpPr/>
          <p:nvPr/>
        </p:nvSpPr>
        <p:spPr>
          <a:xfrm>
            <a:off x="2808288" y="777875"/>
            <a:ext cx="5903912" cy="525463"/>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lIns="100761" tIns="50382" rIns="100761" bIns="50382" anchor="ctr"/>
          <a:lstStyle/>
          <a:p>
            <a:pPr algn="ctr" defTabSz="503816" fontAlgn="auto">
              <a:spcBef>
                <a:spcPts val="0"/>
              </a:spcBef>
              <a:spcAft>
                <a:spcPts val="0"/>
              </a:spcAft>
              <a:defRPr/>
            </a:pPr>
            <a:r>
              <a:rPr lang="fr-FR" sz="1600" b="1" dirty="0">
                <a:solidFill>
                  <a:schemeClr val="bg1"/>
                </a:solidFill>
              </a:rPr>
              <a:t>27 Mai – 16 Juillet 2021</a:t>
            </a:r>
          </a:p>
          <a:p>
            <a:pPr algn="ctr" defTabSz="503816" fontAlgn="auto">
              <a:spcBef>
                <a:spcPts val="0"/>
              </a:spcBef>
              <a:spcAft>
                <a:spcPts val="0"/>
              </a:spcAft>
              <a:defRPr/>
            </a:pPr>
            <a:r>
              <a:rPr lang="fr-FR" sz="1600" dirty="0">
                <a:solidFill>
                  <a:schemeClr val="bg1"/>
                </a:solidFill>
              </a:rPr>
              <a:t>les propositions arrivent au fur et à mesure et en continu</a:t>
            </a:r>
          </a:p>
        </p:txBody>
      </p:sp>
      <p:sp>
        <p:nvSpPr>
          <p:cNvPr id="74" name="ZoneTexte 73">
            <a:extLst>
              <a:ext uri="{FF2B5EF4-FFF2-40B4-BE49-F238E27FC236}">
                <a16:creationId xmlns:a16="http://schemas.microsoft.com/office/drawing/2014/main" id="{BC3D2AFB-6209-4E7F-9810-32EC5D2EFE27}"/>
              </a:ext>
            </a:extLst>
          </p:cNvPr>
          <p:cNvSpPr txBox="1"/>
          <p:nvPr/>
        </p:nvSpPr>
        <p:spPr>
          <a:xfrm>
            <a:off x="85725" y="4900613"/>
            <a:ext cx="3884613" cy="3079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20" tIns="45711" rIns="91420" bIns="45711">
            <a:spAutoFit/>
          </a:bodyPr>
          <a:lstStyle/>
          <a:p>
            <a:pPr algn="ctr" defTabSz="449170">
              <a:spcBef>
                <a:spcPct val="50000"/>
              </a:spcBef>
              <a:defRPr/>
            </a:pPr>
            <a:r>
              <a:rPr lang="fr-FR" sz="1400" dirty="0">
                <a:solidFill>
                  <a:schemeClr val="accent3">
                    <a:lumMod val="50000"/>
                  </a:schemeClr>
                </a:solidFill>
              </a:rPr>
              <a:t>CPGE ECG, lycée Janson de Sailly, Paris</a:t>
            </a:r>
          </a:p>
        </p:txBody>
      </p:sp>
      <p:pic>
        <p:nvPicPr>
          <p:cNvPr id="39" name="Image 38">
            <a:extLst>
              <a:ext uri="{FF2B5EF4-FFF2-40B4-BE49-F238E27FC236}">
                <a16:creationId xmlns:a16="http://schemas.microsoft.com/office/drawing/2014/main" id="{55333C6D-35D9-4364-8A99-EA6FC91D9589}"/>
              </a:ext>
            </a:extLst>
          </p:cNvPr>
          <p:cNvPicPr>
            <a:picLocks noChangeAspect="1"/>
          </p:cNvPicPr>
          <p:nvPr/>
        </p:nvPicPr>
        <p:blipFill>
          <a:blip r:embed="rId3"/>
          <a:stretch>
            <a:fillRect/>
          </a:stretch>
        </p:blipFill>
        <p:spPr>
          <a:xfrm>
            <a:off x="0" y="18613"/>
            <a:ext cx="1367904" cy="13679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0"/>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82"/>
                                        </p:tgtEl>
                                        <p:attrNameLst>
                                          <p:attrName>style.visibility</p:attrName>
                                        </p:attrNameLst>
                                      </p:cBhvr>
                                      <p:to>
                                        <p:strVal val="visible"/>
                                      </p:to>
                                    </p:set>
                                    <p:animEffect transition="in" filter="wipe(right)">
                                      <p:cBhvr>
                                        <p:cTn id="51" dur="500"/>
                                        <p:tgtEl>
                                          <p:spTgt spid="8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81"/>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93"/>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92"/>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2" fill="hold" grpId="0" nodeType="click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wipe(right)">
                                      <p:cBhvr>
                                        <p:cTn id="66" dur="500"/>
                                        <p:tgtEl>
                                          <p:spTgt spid="94"/>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95"/>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6"/>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2" fill="hold" grpId="0" nodeType="clickEffect">
                                  <p:stCondLst>
                                    <p:cond delay="0"/>
                                  </p:stCondLst>
                                  <p:childTnLst>
                                    <p:set>
                                      <p:cBhvr>
                                        <p:cTn id="78" dur="1" fill="hold">
                                          <p:stCondLst>
                                            <p:cond delay="0"/>
                                          </p:stCondLst>
                                        </p:cTn>
                                        <p:tgtEl>
                                          <p:spTgt spid="97"/>
                                        </p:tgtEl>
                                        <p:attrNameLst>
                                          <p:attrName>style.visibility</p:attrName>
                                        </p:attrNameLst>
                                      </p:cBhvr>
                                      <p:to>
                                        <p:strVal val="visible"/>
                                      </p:to>
                                    </p:set>
                                    <p:animEffect transition="in" filter="wipe(right)">
                                      <p:cBhvr>
                                        <p:cTn id="79" dur="500"/>
                                        <p:tgtEl>
                                          <p:spTgt spid="97"/>
                                        </p:tgtEl>
                                      </p:cBhvr>
                                    </p:animEffect>
                                  </p:childTnLst>
                                </p:cTn>
                              </p:par>
                              <p:par>
                                <p:cTn id="80" presetID="22" presetClass="entr" presetSubtype="2" fill="hold" grpId="0" nodeType="withEffect">
                                  <p:stCondLst>
                                    <p:cond delay="0"/>
                                  </p:stCondLst>
                                  <p:childTnLst>
                                    <p:set>
                                      <p:cBhvr>
                                        <p:cTn id="81" dur="1" fill="hold">
                                          <p:stCondLst>
                                            <p:cond delay="0"/>
                                          </p:stCondLst>
                                        </p:cTn>
                                        <p:tgtEl>
                                          <p:spTgt spid="98"/>
                                        </p:tgtEl>
                                        <p:attrNameLst>
                                          <p:attrName>style.visibility</p:attrName>
                                        </p:attrNameLst>
                                      </p:cBhvr>
                                      <p:to>
                                        <p:strVal val="visible"/>
                                      </p:to>
                                    </p:set>
                                    <p:animEffect transition="in" filter="wipe(right)">
                                      <p:cBhvr>
                                        <p:cTn id="82" dur="500"/>
                                        <p:tgtEl>
                                          <p:spTgt spid="98"/>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99"/>
                                        </p:tgtEl>
                                        <p:attrNameLst>
                                          <p:attrName>style.visibility</p:attrName>
                                        </p:attrNameLst>
                                      </p:cBhvr>
                                      <p:to>
                                        <p:strVal val="visible"/>
                                      </p:to>
                                    </p:set>
                                    <p:animEffect transition="in" filter="wipe(right)">
                                      <p:cBhvr>
                                        <p:cTn id="85" dur="500"/>
                                        <p:tgtEl>
                                          <p:spTgt spid="99"/>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100"/>
                                        </p:tgtEl>
                                        <p:attrNameLst>
                                          <p:attrName>style.visibility</p:attrName>
                                        </p:attrNameLst>
                                      </p:cBhvr>
                                      <p:to>
                                        <p:strVal val="visible"/>
                                      </p:to>
                                    </p:set>
                                    <p:animEffect transition="in" filter="wipe(right)">
                                      <p:cBhvr>
                                        <p:cTn id="88" dur="500"/>
                                        <p:tgtEl>
                                          <p:spTgt spid="100"/>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0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0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03"/>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04"/>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05"/>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 presetClass="exit" presetSubtype="4" fill="hold" grpId="1" nodeType="clickEffect">
                                  <p:stCondLst>
                                    <p:cond delay="0"/>
                                  </p:stCondLst>
                                  <p:childTnLst>
                                    <p:anim calcmode="lin" valueType="num">
                                      <p:cBhvr additive="base">
                                        <p:cTn id="106" dur="500"/>
                                        <p:tgtEl>
                                          <p:spTgt spid="34"/>
                                        </p:tgtEl>
                                        <p:attrNameLst>
                                          <p:attrName>ppt_x</p:attrName>
                                        </p:attrNameLst>
                                      </p:cBhvr>
                                      <p:tavLst>
                                        <p:tav tm="0">
                                          <p:val>
                                            <p:strVal val="ppt_x"/>
                                          </p:val>
                                        </p:tav>
                                        <p:tav tm="100000">
                                          <p:val>
                                            <p:strVal val="ppt_x"/>
                                          </p:val>
                                        </p:tav>
                                      </p:tavLst>
                                    </p:anim>
                                    <p:anim calcmode="lin" valueType="num">
                                      <p:cBhvr additive="base">
                                        <p:cTn id="107" dur="500"/>
                                        <p:tgtEl>
                                          <p:spTgt spid="34"/>
                                        </p:tgtEl>
                                        <p:attrNameLst>
                                          <p:attrName>ppt_y</p:attrName>
                                        </p:attrNameLst>
                                      </p:cBhvr>
                                      <p:tavLst>
                                        <p:tav tm="0">
                                          <p:val>
                                            <p:strVal val="ppt_y"/>
                                          </p:val>
                                        </p:tav>
                                        <p:tav tm="100000">
                                          <p:val>
                                            <p:strVal val="1+ppt_h/2"/>
                                          </p:val>
                                        </p:tav>
                                      </p:tavLst>
                                    </p:anim>
                                    <p:set>
                                      <p:cBhvr>
                                        <p:cTn id="108" dur="1" fill="hold">
                                          <p:stCondLst>
                                            <p:cond delay="499"/>
                                          </p:stCondLst>
                                        </p:cTn>
                                        <p:tgtEl>
                                          <p:spTgt spid="34"/>
                                        </p:tgtEl>
                                        <p:attrNameLst>
                                          <p:attrName>style.visibility</p:attrName>
                                        </p:attrNameLst>
                                      </p:cBhvr>
                                      <p:to>
                                        <p:strVal val="hidden"/>
                                      </p:to>
                                    </p:set>
                                  </p:childTnLst>
                                </p:cTn>
                              </p:par>
                              <p:par>
                                <p:cTn id="109" presetID="2" presetClass="exit" presetSubtype="4" fill="hold" grpId="1" nodeType="withEffect">
                                  <p:stCondLst>
                                    <p:cond delay="0"/>
                                  </p:stCondLst>
                                  <p:childTnLst>
                                    <p:anim calcmode="lin" valueType="num">
                                      <p:cBhvr additive="base">
                                        <p:cTn id="110" dur="500"/>
                                        <p:tgtEl>
                                          <p:spTgt spid="67"/>
                                        </p:tgtEl>
                                        <p:attrNameLst>
                                          <p:attrName>ppt_x</p:attrName>
                                        </p:attrNameLst>
                                      </p:cBhvr>
                                      <p:tavLst>
                                        <p:tav tm="0">
                                          <p:val>
                                            <p:strVal val="ppt_x"/>
                                          </p:val>
                                        </p:tav>
                                        <p:tav tm="100000">
                                          <p:val>
                                            <p:strVal val="ppt_x"/>
                                          </p:val>
                                        </p:tav>
                                      </p:tavLst>
                                    </p:anim>
                                    <p:anim calcmode="lin" valueType="num">
                                      <p:cBhvr additive="base">
                                        <p:cTn id="111" dur="500"/>
                                        <p:tgtEl>
                                          <p:spTgt spid="67"/>
                                        </p:tgtEl>
                                        <p:attrNameLst>
                                          <p:attrName>ppt_y</p:attrName>
                                        </p:attrNameLst>
                                      </p:cBhvr>
                                      <p:tavLst>
                                        <p:tav tm="0">
                                          <p:val>
                                            <p:strVal val="ppt_y"/>
                                          </p:val>
                                        </p:tav>
                                        <p:tav tm="100000">
                                          <p:val>
                                            <p:strVal val="1+ppt_h/2"/>
                                          </p:val>
                                        </p:tav>
                                      </p:tavLst>
                                    </p:anim>
                                    <p:set>
                                      <p:cBhvr>
                                        <p:cTn id="112" dur="1" fill="hold">
                                          <p:stCondLst>
                                            <p:cond delay="499"/>
                                          </p:stCondLst>
                                        </p:cTn>
                                        <p:tgtEl>
                                          <p:spTgt spid="67"/>
                                        </p:tgtEl>
                                        <p:attrNameLst>
                                          <p:attrName>style.visibility</p:attrName>
                                        </p:attrNameLst>
                                      </p:cBhvr>
                                      <p:to>
                                        <p:strVal val="hidden"/>
                                      </p:to>
                                    </p:set>
                                  </p:childTnLst>
                                </p:cTn>
                              </p:par>
                              <p:par>
                                <p:cTn id="113" presetID="2" presetClass="exit" presetSubtype="4" fill="hold" grpId="1" nodeType="withEffect">
                                  <p:stCondLst>
                                    <p:cond delay="0"/>
                                  </p:stCondLst>
                                  <p:childTnLst>
                                    <p:anim calcmode="lin" valueType="num">
                                      <p:cBhvr additive="base">
                                        <p:cTn id="114" dur="500"/>
                                        <p:tgtEl>
                                          <p:spTgt spid="72"/>
                                        </p:tgtEl>
                                        <p:attrNameLst>
                                          <p:attrName>ppt_x</p:attrName>
                                        </p:attrNameLst>
                                      </p:cBhvr>
                                      <p:tavLst>
                                        <p:tav tm="0">
                                          <p:val>
                                            <p:strVal val="ppt_x"/>
                                          </p:val>
                                        </p:tav>
                                        <p:tav tm="100000">
                                          <p:val>
                                            <p:strVal val="ppt_x"/>
                                          </p:val>
                                        </p:tav>
                                      </p:tavLst>
                                    </p:anim>
                                    <p:anim calcmode="lin" valueType="num">
                                      <p:cBhvr additive="base">
                                        <p:cTn id="115" dur="500"/>
                                        <p:tgtEl>
                                          <p:spTgt spid="72"/>
                                        </p:tgtEl>
                                        <p:attrNameLst>
                                          <p:attrName>ppt_y</p:attrName>
                                        </p:attrNameLst>
                                      </p:cBhvr>
                                      <p:tavLst>
                                        <p:tav tm="0">
                                          <p:val>
                                            <p:strVal val="ppt_y"/>
                                          </p:val>
                                        </p:tav>
                                        <p:tav tm="100000">
                                          <p:val>
                                            <p:strVal val="1+ppt_h/2"/>
                                          </p:val>
                                        </p:tav>
                                      </p:tavLst>
                                    </p:anim>
                                    <p:set>
                                      <p:cBhvr>
                                        <p:cTn id="116" dur="1" fill="hold">
                                          <p:stCondLst>
                                            <p:cond delay="499"/>
                                          </p:stCondLst>
                                        </p:cTn>
                                        <p:tgtEl>
                                          <p:spTgt spid="72"/>
                                        </p:tgtEl>
                                        <p:attrNameLst>
                                          <p:attrName>style.visibility</p:attrName>
                                        </p:attrNameLst>
                                      </p:cBhvr>
                                      <p:to>
                                        <p:strVal val="hidden"/>
                                      </p:to>
                                    </p:set>
                                  </p:childTnLst>
                                </p:cTn>
                              </p:par>
                              <p:par>
                                <p:cTn id="117" presetID="2" presetClass="exit" presetSubtype="4" fill="hold" grpId="1" nodeType="withEffect">
                                  <p:stCondLst>
                                    <p:cond delay="0"/>
                                  </p:stCondLst>
                                  <p:childTnLst>
                                    <p:anim calcmode="lin" valueType="num">
                                      <p:cBhvr additive="base">
                                        <p:cTn id="118" dur="500"/>
                                        <p:tgtEl>
                                          <p:spTgt spid="78"/>
                                        </p:tgtEl>
                                        <p:attrNameLst>
                                          <p:attrName>ppt_x</p:attrName>
                                        </p:attrNameLst>
                                      </p:cBhvr>
                                      <p:tavLst>
                                        <p:tav tm="0">
                                          <p:val>
                                            <p:strVal val="ppt_x"/>
                                          </p:val>
                                        </p:tav>
                                        <p:tav tm="100000">
                                          <p:val>
                                            <p:strVal val="ppt_x"/>
                                          </p:val>
                                        </p:tav>
                                      </p:tavLst>
                                    </p:anim>
                                    <p:anim calcmode="lin" valueType="num">
                                      <p:cBhvr additive="base">
                                        <p:cTn id="119" dur="500"/>
                                        <p:tgtEl>
                                          <p:spTgt spid="78"/>
                                        </p:tgtEl>
                                        <p:attrNameLst>
                                          <p:attrName>ppt_y</p:attrName>
                                        </p:attrNameLst>
                                      </p:cBhvr>
                                      <p:tavLst>
                                        <p:tav tm="0">
                                          <p:val>
                                            <p:strVal val="ppt_y"/>
                                          </p:val>
                                        </p:tav>
                                        <p:tav tm="100000">
                                          <p:val>
                                            <p:strVal val="1+ppt_h/2"/>
                                          </p:val>
                                        </p:tav>
                                      </p:tavLst>
                                    </p:anim>
                                    <p:set>
                                      <p:cBhvr>
                                        <p:cTn id="120" dur="1" fill="hold">
                                          <p:stCondLst>
                                            <p:cond delay="499"/>
                                          </p:stCondLst>
                                        </p:cTn>
                                        <p:tgtEl>
                                          <p:spTgt spid="78"/>
                                        </p:tgtEl>
                                        <p:attrNameLst>
                                          <p:attrName>style.visibility</p:attrName>
                                        </p:attrNameLst>
                                      </p:cBhvr>
                                      <p:to>
                                        <p:strVal val="hidden"/>
                                      </p:to>
                                    </p:set>
                                  </p:childTnLst>
                                </p:cTn>
                              </p:par>
                              <p:par>
                                <p:cTn id="121" presetID="2" presetClass="exit" presetSubtype="4" fill="hold" grpId="1" nodeType="withEffect">
                                  <p:stCondLst>
                                    <p:cond delay="0"/>
                                  </p:stCondLst>
                                  <p:childTnLst>
                                    <p:anim calcmode="lin" valueType="num">
                                      <p:cBhvr additive="base">
                                        <p:cTn id="122" dur="500"/>
                                        <p:tgtEl>
                                          <p:spTgt spid="70"/>
                                        </p:tgtEl>
                                        <p:attrNameLst>
                                          <p:attrName>ppt_x</p:attrName>
                                        </p:attrNameLst>
                                      </p:cBhvr>
                                      <p:tavLst>
                                        <p:tav tm="0">
                                          <p:val>
                                            <p:strVal val="ppt_x"/>
                                          </p:val>
                                        </p:tav>
                                        <p:tav tm="100000">
                                          <p:val>
                                            <p:strVal val="ppt_x"/>
                                          </p:val>
                                        </p:tav>
                                      </p:tavLst>
                                    </p:anim>
                                    <p:anim calcmode="lin" valueType="num">
                                      <p:cBhvr additive="base">
                                        <p:cTn id="123" dur="500"/>
                                        <p:tgtEl>
                                          <p:spTgt spid="70"/>
                                        </p:tgtEl>
                                        <p:attrNameLst>
                                          <p:attrName>ppt_y</p:attrName>
                                        </p:attrNameLst>
                                      </p:cBhvr>
                                      <p:tavLst>
                                        <p:tav tm="0">
                                          <p:val>
                                            <p:strVal val="ppt_y"/>
                                          </p:val>
                                        </p:tav>
                                        <p:tav tm="100000">
                                          <p:val>
                                            <p:strVal val="1+ppt_h/2"/>
                                          </p:val>
                                        </p:tav>
                                      </p:tavLst>
                                    </p:anim>
                                    <p:set>
                                      <p:cBhvr>
                                        <p:cTn id="124" dur="1" fill="hold">
                                          <p:stCondLst>
                                            <p:cond delay="499"/>
                                          </p:stCondLst>
                                        </p:cTn>
                                        <p:tgtEl>
                                          <p:spTgt spid="70"/>
                                        </p:tgtEl>
                                        <p:attrNameLst>
                                          <p:attrName>style.visibility</p:attrName>
                                        </p:attrNameLst>
                                      </p:cBhvr>
                                      <p:to>
                                        <p:strVal val="hidden"/>
                                      </p:to>
                                    </p:set>
                                  </p:childTnLst>
                                </p:cTn>
                              </p:par>
                              <p:par>
                                <p:cTn id="125" presetID="2" presetClass="exit" presetSubtype="4" fill="hold" grpId="1" nodeType="withEffect">
                                  <p:stCondLst>
                                    <p:cond delay="0"/>
                                  </p:stCondLst>
                                  <p:childTnLst>
                                    <p:anim calcmode="lin" valueType="num">
                                      <p:cBhvr additive="base">
                                        <p:cTn id="126" dur="500"/>
                                        <p:tgtEl>
                                          <p:spTgt spid="76"/>
                                        </p:tgtEl>
                                        <p:attrNameLst>
                                          <p:attrName>ppt_x</p:attrName>
                                        </p:attrNameLst>
                                      </p:cBhvr>
                                      <p:tavLst>
                                        <p:tav tm="0">
                                          <p:val>
                                            <p:strVal val="ppt_x"/>
                                          </p:val>
                                        </p:tav>
                                        <p:tav tm="100000">
                                          <p:val>
                                            <p:strVal val="ppt_x"/>
                                          </p:val>
                                        </p:tav>
                                      </p:tavLst>
                                    </p:anim>
                                    <p:anim calcmode="lin" valueType="num">
                                      <p:cBhvr additive="base">
                                        <p:cTn id="127" dur="500"/>
                                        <p:tgtEl>
                                          <p:spTgt spid="76"/>
                                        </p:tgtEl>
                                        <p:attrNameLst>
                                          <p:attrName>ppt_y</p:attrName>
                                        </p:attrNameLst>
                                      </p:cBhvr>
                                      <p:tavLst>
                                        <p:tav tm="0">
                                          <p:val>
                                            <p:strVal val="ppt_y"/>
                                          </p:val>
                                        </p:tav>
                                        <p:tav tm="100000">
                                          <p:val>
                                            <p:strVal val="1+ppt_h/2"/>
                                          </p:val>
                                        </p:tav>
                                      </p:tavLst>
                                    </p:anim>
                                    <p:set>
                                      <p:cBhvr>
                                        <p:cTn id="128" dur="1" fill="hold">
                                          <p:stCondLst>
                                            <p:cond delay="499"/>
                                          </p:stCondLst>
                                        </p:cTn>
                                        <p:tgtEl>
                                          <p:spTgt spid="76"/>
                                        </p:tgtEl>
                                        <p:attrNameLst>
                                          <p:attrName>style.visibility</p:attrName>
                                        </p:attrNameLst>
                                      </p:cBhvr>
                                      <p:to>
                                        <p:strVal val="hidden"/>
                                      </p:to>
                                    </p:set>
                                  </p:childTnLst>
                                </p:cTn>
                              </p:par>
                              <p:par>
                                <p:cTn id="129" presetID="2" presetClass="exit" presetSubtype="4" fill="hold" grpId="1" nodeType="withEffect">
                                  <p:stCondLst>
                                    <p:cond delay="0"/>
                                  </p:stCondLst>
                                  <p:childTnLst>
                                    <p:anim calcmode="lin" valueType="num">
                                      <p:cBhvr additive="base">
                                        <p:cTn id="130" dur="500"/>
                                        <p:tgtEl>
                                          <p:spTgt spid="100"/>
                                        </p:tgtEl>
                                        <p:attrNameLst>
                                          <p:attrName>ppt_x</p:attrName>
                                        </p:attrNameLst>
                                      </p:cBhvr>
                                      <p:tavLst>
                                        <p:tav tm="0">
                                          <p:val>
                                            <p:strVal val="ppt_x"/>
                                          </p:val>
                                        </p:tav>
                                        <p:tav tm="100000">
                                          <p:val>
                                            <p:strVal val="ppt_x"/>
                                          </p:val>
                                        </p:tav>
                                      </p:tavLst>
                                    </p:anim>
                                    <p:anim calcmode="lin" valueType="num">
                                      <p:cBhvr additive="base">
                                        <p:cTn id="131" dur="500"/>
                                        <p:tgtEl>
                                          <p:spTgt spid="100"/>
                                        </p:tgtEl>
                                        <p:attrNameLst>
                                          <p:attrName>ppt_y</p:attrName>
                                        </p:attrNameLst>
                                      </p:cBhvr>
                                      <p:tavLst>
                                        <p:tav tm="0">
                                          <p:val>
                                            <p:strVal val="ppt_y"/>
                                          </p:val>
                                        </p:tav>
                                        <p:tav tm="100000">
                                          <p:val>
                                            <p:strVal val="1+ppt_h/2"/>
                                          </p:val>
                                        </p:tav>
                                      </p:tavLst>
                                    </p:anim>
                                    <p:set>
                                      <p:cBhvr>
                                        <p:cTn id="132" dur="1" fill="hold">
                                          <p:stCondLst>
                                            <p:cond delay="499"/>
                                          </p:stCondLst>
                                        </p:cTn>
                                        <p:tgtEl>
                                          <p:spTgt spid="100"/>
                                        </p:tgtEl>
                                        <p:attrNameLst>
                                          <p:attrName>style.visibility</p:attrName>
                                        </p:attrNameLst>
                                      </p:cBhvr>
                                      <p:to>
                                        <p:strVal val="hidden"/>
                                      </p:to>
                                    </p:set>
                                  </p:childTnLst>
                                </p:cTn>
                              </p:par>
                              <p:par>
                                <p:cTn id="133" presetID="2" presetClass="exit" presetSubtype="4" fill="hold" grpId="1" nodeType="withEffect">
                                  <p:stCondLst>
                                    <p:cond delay="0"/>
                                  </p:stCondLst>
                                  <p:childTnLst>
                                    <p:anim calcmode="lin" valueType="num">
                                      <p:cBhvr additive="base">
                                        <p:cTn id="134" dur="500"/>
                                        <p:tgtEl>
                                          <p:spTgt spid="104"/>
                                        </p:tgtEl>
                                        <p:attrNameLst>
                                          <p:attrName>ppt_x</p:attrName>
                                        </p:attrNameLst>
                                      </p:cBhvr>
                                      <p:tavLst>
                                        <p:tav tm="0">
                                          <p:val>
                                            <p:strVal val="ppt_x"/>
                                          </p:val>
                                        </p:tav>
                                        <p:tav tm="100000">
                                          <p:val>
                                            <p:strVal val="ppt_x"/>
                                          </p:val>
                                        </p:tav>
                                      </p:tavLst>
                                    </p:anim>
                                    <p:anim calcmode="lin" valueType="num">
                                      <p:cBhvr additive="base">
                                        <p:cTn id="135" dur="500"/>
                                        <p:tgtEl>
                                          <p:spTgt spid="104"/>
                                        </p:tgtEl>
                                        <p:attrNameLst>
                                          <p:attrName>ppt_y</p:attrName>
                                        </p:attrNameLst>
                                      </p:cBhvr>
                                      <p:tavLst>
                                        <p:tav tm="0">
                                          <p:val>
                                            <p:strVal val="ppt_y"/>
                                          </p:val>
                                        </p:tav>
                                        <p:tav tm="100000">
                                          <p:val>
                                            <p:strVal val="1+ppt_h/2"/>
                                          </p:val>
                                        </p:tav>
                                      </p:tavLst>
                                    </p:anim>
                                    <p:set>
                                      <p:cBhvr>
                                        <p:cTn id="136" dur="1" fill="hold">
                                          <p:stCondLst>
                                            <p:cond delay="499"/>
                                          </p:stCondLst>
                                        </p:cTn>
                                        <p:tgtEl>
                                          <p:spTgt spid="104"/>
                                        </p:tgtEl>
                                        <p:attrNameLst>
                                          <p:attrName>style.visibility</p:attrName>
                                        </p:attrNameLst>
                                      </p:cBhvr>
                                      <p:to>
                                        <p:strVal val="hidden"/>
                                      </p:to>
                                    </p:set>
                                  </p:childTnLst>
                                </p:cTn>
                              </p:par>
                              <p:par>
                                <p:cTn id="137" presetID="2" presetClass="exit" presetSubtype="4" fill="hold" grpId="1" nodeType="withEffect">
                                  <p:stCondLst>
                                    <p:cond delay="0"/>
                                  </p:stCondLst>
                                  <p:childTnLst>
                                    <p:anim calcmode="lin" valueType="num">
                                      <p:cBhvr additive="base">
                                        <p:cTn id="138" dur="500"/>
                                        <p:tgtEl>
                                          <p:spTgt spid="68"/>
                                        </p:tgtEl>
                                        <p:attrNameLst>
                                          <p:attrName>ppt_x</p:attrName>
                                        </p:attrNameLst>
                                      </p:cBhvr>
                                      <p:tavLst>
                                        <p:tav tm="0">
                                          <p:val>
                                            <p:strVal val="ppt_x"/>
                                          </p:val>
                                        </p:tav>
                                        <p:tav tm="100000">
                                          <p:val>
                                            <p:strVal val="ppt_x"/>
                                          </p:val>
                                        </p:tav>
                                      </p:tavLst>
                                    </p:anim>
                                    <p:anim calcmode="lin" valueType="num">
                                      <p:cBhvr additive="base">
                                        <p:cTn id="139" dur="500"/>
                                        <p:tgtEl>
                                          <p:spTgt spid="68"/>
                                        </p:tgtEl>
                                        <p:attrNameLst>
                                          <p:attrName>ppt_y</p:attrName>
                                        </p:attrNameLst>
                                      </p:cBhvr>
                                      <p:tavLst>
                                        <p:tav tm="0">
                                          <p:val>
                                            <p:strVal val="ppt_y"/>
                                          </p:val>
                                        </p:tav>
                                        <p:tav tm="100000">
                                          <p:val>
                                            <p:strVal val="1+ppt_h/2"/>
                                          </p:val>
                                        </p:tav>
                                      </p:tavLst>
                                    </p:anim>
                                    <p:set>
                                      <p:cBhvr>
                                        <p:cTn id="140" dur="1" fill="hold">
                                          <p:stCondLst>
                                            <p:cond delay="499"/>
                                          </p:stCondLst>
                                        </p:cTn>
                                        <p:tgtEl>
                                          <p:spTgt spid="68"/>
                                        </p:tgtEl>
                                        <p:attrNameLst>
                                          <p:attrName>style.visibility</p:attrName>
                                        </p:attrNameLst>
                                      </p:cBhvr>
                                      <p:to>
                                        <p:strVal val="hidden"/>
                                      </p:to>
                                    </p:set>
                                  </p:childTnLst>
                                </p:cTn>
                              </p:par>
                              <p:par>
                                <p:cTn id="141" presetID="2" presetClass="exit" presetSubtype="4" fill="hold" grpId="1" nodeType="withEffect">
                                  <p:stCondLst>
                                    <p:cond delay="0"/>
                                  </p:stCondLst>
                                  <p:childTnLst>
                                    <p:anim calcmode="lin" valueType="num">
                                      <p:cBhvr additive="base">
                                        <p:cTn id="142" dur="500"/>
                                        <p:tgtEl>
                                          <p:spTgt spid="74"/>
                                        </p:tgtEl>
                                        <p:attrNameLst>
                                          <p:attrName>ppt_x</p:attrName>
                                        </p:attrNameLst>
                                      </p:cBhvr>
                                      <p:tavLst>
                                        <p:tav tm="0">
                                          <p:val>
                                            <p:strVal val="ppt_x"/>
                                          </p:val>
                                        </p:tav>
                                        <p:tav tm="100000">
                                          <p:val>
                                            <p:strVal val="ppt_x"/>
                                          </p:val>
                                        </p:tav>
                                      </p:tavLst>
                                    </p:anim>
                                    <p:anim calcmode="lin" valueType="num">
                                      <p:cBhvr additive="base">
                                        <p:cTn id="143" dur="500"/>
                                        <p:tgtEl>
                                          <p:spTgt spid="74"/>
                                        </p:tgtEl>
                                        <p:attrNameLst>
                                          <p:attrName>ppt_y</p:attrName>
                                        </p:attrNameLst>
                                      </p:cBhvr>
                                      <p:tavLst>
                                        <p:tav tm="0">
                                          <p:val>
                                            <p:strVal val="ppt_y"/>
                                          </p:val>
                                        </p:tav>
                                        <p:tav tm="100000">
                                          <p:val>
                                            <p:strVal val="1+ppt_h/2"/>
                                          </p:val>
                                        </p:tav>
                                      </p:tavLst>
                                    </p:anim>
                                    <p:set>
                                      <p:cBhvr>
                                        <p:cTn id="144" dur="1" fill="hold">
                                          <p:stCondLst>
                                            <p:cond delay="499"/>
                                          </p:stCondLst>
                                        </p:cTn>
                                        <p:tgtEl>
                                          <p:spTgt spid="74"/>
                                        </p:tgtEl>
                                        <p:attrNameLst>
                                          <p:attrName>style.visibility</p:attrName>
                                        </p:attrNameLst>
                                      </p:cBhvr>
                                      <p:to>
                                        <p:strVal val="hidden"/>
                                      </p:to>
                                    </p:set>
                                  </p:childTnLst>
                                </p:cTn>
                              </p:par>
                              <p:par>
                                <p:cTn id="145" presetID="2" presetClass="exit" presetSubtype="4" fill="hold" grpId="1" nodeType="withEffect">
                                  <p:stCondLst>
                                    <p:cond delay="0"/>
                                  </p:stCondLst>
                                  <p:childTnLst>
                                    <p:anim calcmode="lin" valueType="num">
                                      <p:cBhvr additive="base">
                                        <p:cTn id="146" dur="500"/>
                                        <p:tgtEl>
                                          <p:spTgt spid="92"/>
                                        </p:tgtEl>
                                        <p:attrNameLst>
                                          <p:attrName>ppt_x</p:attrName>
                                        </p:attrNameLst>
                                      </p:cBhvr>
                                      <p:tavLst>
                                        <p:tav tm="0">
                                          <p:val>
                                            <p:strVal val="ppt_x"/>
                                          </p:val>
                                        </p:tav>
                                        <p:tav tm="100000">
                                          <p:val>
                                            <p:strVal val="ppt_x"/>
                                          </p:val>
                                        </p:tav>
                                      </p:tavLst>
                                    </p:anim>
                                    <p:anim calcmode="lin" valueType="num">
                                      <p:cBhvr additive="base">
                                        <p:cTn id="147" dur="500"/>
                                        <p:tgtEl>
                                          <p:spTgt spid="92"/>
                                        </p:tgtEl>
                                        <p:attrNameLst>
                                          <p:attrName>ppt_y</p:attrName>
                                        </p:attrNameLst>
                                      </p:cBhvr>
                                      <p:tavLst>
                                        <p:tav tm="0">
                                          <p:val>
                                            <p:strVal val="ppt_y"/>
                                          </p:val>
                                        </p:tav>
                                        <p:tav tm="100000">
                                          <p:val>
                                            <p:strVal val="1+ppt_h/2"/>
                                          </p:val>
                                        </p:tav>
                                      </p:tavLst>
                                    </p:anim>
                                    <p:set>
                                      <p:cBhvr>
                                        <p:cTn id="148" dur="1" fill="hold">
                                          <p:stCondLst>
                                            <p:cond delay="499"/>
                                          </p:stCondLst>
                                        </p:cTn>
                                        <p:tgtEl>
                                          <p:spTgt spid="92"/>
                                        </p:tgtEl>
                                        <p:attrNameLst>
                                          <p:attrName>style.visibility</p:attrName>
                                        </p:attrNameLst>
                                      </p:cBhvr>
                                      <p:to>
                                        <p:strVal val="hidden"/>
                                      </p:to>
                                    </p:set>
                                  </p:childTnLst>
                                </p:cTn>
                              </p:par>
                              <p:par>
                                <p:cTn id="149" presetID="2" presetClass="exit" presetSubtype="4" fill="hold" grpId="1" nodeType="withEffect">
                                  <p:stCondLst>
                                    <p:cond delay="0"/>
                                  </p:stCondLst>
                                  <p:childTnLst>
                                    <p:anim calcmode="lin" valueType="num">
                                      <p:cBhvr additive="base">
                                        <p:cTn id="150" dur="500"/>
                                        <p:tgtEl>
                                          <p:spTgt spid="94"/>
                                        </p:tgtEl>
                                        <p:attrNameLst>
                                          <p:attrName>ppt_x</p:attrName>
                                        </p:attrNameLst>
                                      </p:cBhvr>
                                      <p:tavLst>
                                        <p:tav tm="0">
                                          <p:val>
                                            <p:strVal val="ppt_x"/>
                                          </p:val>
                                        </p:tav>
                                        <p:tav tm="100000">
                                          <p:val>
                                            <p:strVal val="ppt_x"/>
                                          </p:val>
                                        </p:tav>
                                      </p:tavLst>
                                    </p:anim>
                                    <p:anim calcmode="lin" valueType="num">
                                      <p:cBhvr additive="base">
                                        <p:cTn id="151" dur="500"/>
                                        <p:tgtEl>
                                          <p:spTgt spid="94"/>
                                        </p:tgtEl>
                                        <p:attrNameLst>
                                          <p:attrName>ppt_y</p:attrName>
                                        </p:attrNameLst>
                                      </p:cBhvr>
                                      <p:tavLst>
                                        <p:tav tm="0">
                                          <p:val>
                                            <p:strVal val="ppt_y"/>
                                          </p:val>
                                        </p:tav>
                                        <p:tav tm="100000">
                                          <p:val>
                                            <p:strVal val="1+ppt_h/2"/>
                                          </p:val>
                                        </p:tav>
                                      </p:tavLst>
                                    </p:anim>
                                    <p:set>
                                      <p:cBhvr>
                                        <p:cTn id="152" dur="1" fill="hold">
                                          <p:stCondLst>
                                            <p:cond delay="499"/>
                                          </p:stCondLst>
                                        </p:cTn>
                                        <p:tgtEl>
                                          <p:spTgt spid="94"/>
                                        </p:tgtEl>
                                        <p:attrNameLst>
                                          <p:attrName>style.visibility</p:attrName>
                                        </p:attrNameLst>
                                      </p:cBhvr>
                                      <p:to>
                                        <p:strVal val="hidden"/>
                                      </p:to>
                                    </p:set>
                                  </p:childTnLst>
                                </p:cTn>
                              </p:par>
                              <p:par>
                                <p:cTn id="153" presetID="2" presetClass="exit" presetSubtype="4" fill="hold" grpId="1" nodeType="withEffect">
                                  <p:stCondLst>
                                    <p:cond delay="0"/>
                                  </p:stCondLst>
                                  <p:childTnLst>
                                    <p:anim calcmode="lin" valueType="num">
                                      <p:cBhvr additive="base">
                                        <p:cTn id="154" dur="500"/>
                                        <p:tgtEl>
                                          <p:spTgt spid="95"/>
                                        </p:tgtEl>
                                        <p:attrNameLst>
                                          <p:attrName>ppt_x</p:attrName>
                                        </p:attrNameLst>
                                      </p:cBhvr>
                                      <p:tavLst>
                                        <p:tav tm="0">
                                          <p:val>
                                            <p:strVal val="ppt_x"/>
                                          </p:val>
                                        </p:tav>
                                        <p:tav tm="100000">
                                          <p:val>
                                            <p:strVal val="ppt_x"/>
                                          </p:val>
                                        </p:tav>
                                      </p:tavLst>
                                    </p:anim>
                                    <p:anim calcmode="lin" valueType="num">
                                      <p:cBhvr additive="base">
                                        <p:cTn id="155" dur="500"/>
                                        <p:tgtEl>
                                          <p:spTgt spid="95"/>
                                        </p:tgtEl>
                                        <p:attrNameLst>
                                          <p:attrName>ppt_y</p:attrName>
                                        </p:attrNameLst>
                                      </p:cBhvr>
                                      <p:tavLst>
                                        <p:tav tm="0">
                                          <p:val>
                                            <p:strVal val="ppt_y"/>
                                          </p:val>
                                        </p:tav>
                                        <p:tav tm="100000">
                                          <p:val>
                                            <p:strVal val="1+ppt_h/2"/>
                                          </p:val>
                                        </p:tav>
                                      </p:tavLst>
                                    </p:anim>
                                    <p:set>
                                      <p:cBhvr>
                                        <p:cTn id="156" dur="1" fill="hold">
                                          <p:stCondLst>
                                            <p:cond delay="499"/>
                                          </p:stCondLst>
                                        </p:cTn>
                                        <p:tgtEl>
                                          <p:spTgt spid="95"/>
                                        </p:tgtEl>
                                        <p:attrNameLst>
                                          <p:attrName>style.visibility</p:attrName>
                                        </p:attrNameLst>
                                      </p:cBhvr>
                                      <p:to>
                                        <p:strVal val="hidden"/>
                                      </p:to>
                                    </p:se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106"/>
                                        </p:tgtEl>
                                        <p:attrNameLst>
                                          <p:attrName>style.visibility</p:attrName>
                                        </p:attrNameLst>
                                      </p:cBhvr>
                                      <p:to>
                                        <p:strVal val="visible"/>
                                      </p:to>
                                    </p:se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1" presetClass="entr" presetSubtype="0" fill="hold" grpId="0" nodeType="clickEffect">
                                  <p:stCondLst>
                                    <p:cond delay="0"/>
                                  </p:stCondLst>
                                  <p:childTnLst>
                                    <p:set>
                                      <p:cBhvr>
                                        <p:cTn id="164"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5" grpId="0" animBg="1"/>
      <p:bldP spid="66" grpId="0" animBg="1"/>
      <p:bldP spid="67" grpId="0" animBg="1"/>
      <p:bldP spid="67" grpId="1" animBg="1"/>
      <p:bldP spid="68" grpId="0" animBg="1"/>
      <p:bldP spid="68" grpId="1" animBg="1"/>
      <p:bldP spid="69" grpId="0" animBg="1"/>
      <p:bldP spid="70" grpId="0" animBg="1"/>
      <p:bldP spid="70" grpId="1" animBg="1"/>
      <p:bldP spid="71" grpId="0" animBg="1"/>
      <p:bldP spid="72" grpId="0" animBg="1"/>
      <p:bldP spid="72" grpId="1" animBg="1"/>
      <p:bldP spid="73" grpId="0" animBg="1"/>
      <p:bldP spid="75" grpId="0" animBg="1"/>
      <p:bldP spid="76" grpId="0" animBg="1"/>
      <p:bldP spid="76" grpId="1" animBg="1"/>
      <p:bldP spid="77" grpId="0" animBg="1"/>
      <p:bldP spid="78" grpId="0" animBg="1"/>
      <p:bldP spid="78" grpId="1" animBg="1"/>
      <p:bldP spid="79" grpId="0" animBg="1"/>
      <p:bldP spid="81" grpId="0" animBg="1"/>
      <p:bldP spid="82" grpId="0" animBg="1"/>
      <p:bldP spid="90" grpId="0" animBg="1"/>
      <p:bldP spid="91" grpId="0" animBg="1"/>
      <p:bldP spid="92" grpId="0" animBg="1"/>
      <p:bldP spid="92" grpId="1" animBg="1"/>
      <p:bldP spid="93" grpId="0" animBg="1"/>
      <p:bldP spid="94" grpId="0" animBg="1"/>
      <p:bldP spid="94" grpId="1" animBg="1"/>
      <p:bldP spid="95" grpId="0" animBg="1"/>
      <p:bldP spid="95" grpId="1" animBg="1"/>
      <p:bldP spid="96" grpId="0" animBg="1"/>
      <p:bldP spid="97" grpId="0" animBg="1"/>
      <p:bldP spid="98" grpId="0" animBg="1"/>
      <p:bldP spid="99" grpId="0" animBg="1"/>
      <p:bldP spid="100" grpId="0" animBg="1"/>
      <p:bldP spid="100" grpId="1" animBg="1"/>
      <p:bldP spid="101" grpId="0" animBg="1"/>
      <p:bldP spid="102" grpId="0" animBg="1"/>
      <p:bldP spid="103" grpId="0" animBg="1"/>
      <p:bldP spid="104" grpId="0" animBg="1"/>
      <p:bldP spid="104" grpId="1" animBg="1"/>
      <p:bldP spid="105" grpId="0" animBg="1"/>
      <p:bldP spid="106" grpId="0" animBg="1"/>
      <p:bldP spid="107" grpId="0" animBg="1"/>
      <p:bldP spid="74" grpId="0" animBg="1"/>
      <p:bldP spid="74"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A5985A91-EAB9-48A4-87D7-F94BA9979980}"/>
              </a:ext>
            </a:extLst>
          </p:cNvPr>
          <p:cNvPicPr>
            <a:picLocks noChangeAspect="1"/>
          </p:cNvPicPr>
          <p:nvPr/>
        </p:nvPicPr>
        <p:blipFill>
          <a:blip r:embed="rId3"/>
          <a:stretch>
            <a:fillRect/>
          </a:stretch>
        </p:blipFill>
        <p:spPr>
          <a:xfrm>
            <a:off x="0" y="18613"/>
            <a:ext cx="1367904" cy="1367904"/>
          </a:xfrm>
          <a:prstGeom prst="rect">
            <a:avLst/>
          </a:prstGeom>
        </p:spPr>
      </p:pic>
      <p:sp>
        <p:nvSpPr>
          <p:cNvPr id="3" name="ZoneTexte 2">
            <a:extLst>
              <a:ext uri="{FF2B5EF4-FFF2-40B4-BE49-F238E27FC236}">
                <a16:creationId xmlns:a16="http://schemas.microsoft.com/office/drawing/2014/main" id="{50C17619-F276-45BC-8D40-170F38C6A9B1}"/>
              </a:ext>
            </a:extLst>
          </p:cNvPr>
          <p:cNvSpPr txBox="1"/>
          <p:nvPr/>
        </p:nvSpPr>
        <p:spPr>
          <a:xfrm>
            <a:off x="1871663" y="323850"/>
            <a:ext cx="7777162" cy="430213"/>
          </a:xfrm>
          <a:prstGeom prst="rect">
            <a:avLst/>
          </a:prstGeom>
          <a:solidFill>
            <a:schemeClr val="accent4">
              <a:lumMod val="20000"/>
              <a:lumOff val="80000"/>
            </a:schemeClr>
          </a:solidFill>
        </p:spPr>
        <p:style>
          <a:lnRef idx="2">
            <a:schemeClr val="accent3"/>
          </a:lnRef>
          <a:fillRef idx="1">
            <a:schemeClr val="lt1"/>
          </a:fillRef>
          <a:effectRef idx="0">
            <a:schemeClr val="accent3"/>
          </a:effectRef>
          <a:fontRef idx="minor">
            <a:schemeClr val="dk1"/>
          </a:fontRef>
        </p:style>
        <p:txBody>
          <a:bodyPr>
            <a:spAutoFit/>
          </a:bodyPr>
          <a:lstStyle/>
          <a:p>
            <a:pPr algn="ctr" defTabSz="449216">
              <a:spcBef>
                <a:spcPct val="50000"/>
              </a:spcBef>
              <a:defRPr/>
            </a:pPr>
            <a:r>
              <a:rPr lang="fr-FR" sz="2200" b="1" dirty="0">
                <a:solidFill>
                  <a:srgbClr val="526DB0">
                    <a:lumMod val="50000"/>
                  </a:srgbClr>
                </a:solidFill>
              </a:rPr>
              <a:t>Le point d’étape obligatoire</a:t>
            </a:r>
          </a:p>
        </p:txBody>
      </p:sp>
      <p:sp>
        <p:nvSpPr>
          <p:cNvPr id="38" name="Rectangle à coins arrondis 37">
            <a:extLst>
              <a:ext uri="{FF2B5EF4-FFF2-40B4-BE49-F238E27FC236}">
                <a16:creationId xmlns:a16="http://schemas.microsoft.com/office/drawing/2014/main" id="{6BDA2292-F6B1-40BB-99BC-7284E7EEB2EA}"/>
              </a:ext>
            </a:extLst>
          </p:cNvPr>
          <p:cNvSpPr/>
          <p:nvPr/>
        </p:nvSpPr>
        <p:spPr>
          <a:xfrm>
            <a:off x="1511919" y="1281068"/>
            <a:ext cx="7679705" cy="527050"/>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lIns="100761" tIns="50382" rIns="100761" bIns="50382" anchor="ctr"/>
          <a:lstStyle/>
          <a:p>
            <a:pPr algn="ctr" defTabSz="503816" fontAlgn="auto">
              <a:spcBef>
                <a:spcPts val="0"/>
              </a:spcBef>
              <a:spcAft>
                <a:spcPts val="0"/>
              </a:spcAft>
              <a:defRPr/>
            </a:pPr>
            <a:r>
              <a:rPr lang="fr-FR" b="1" dirty="0">
                <a:solidFill>
                  <a:schemeClr val="bg1"/>
                </a:solidFill>
              </a:rPr>
              <a:t>Point d’étape : du 29 juin au 1</a:t>
            </a:r>
            <a:r>
              <a:rPr lang="fr-FR" b="1" baseline="30000" dirty="0">
                <a:solidFill>
                  <a:schemeClr val="bg1"/>
                </a:solidFill>
              </a:rPr>
              <a:t>er</a:t>
            </a:r>
            <a:r>
              <a:rPr lang="fr-FR" b="1" dirty="0">
                <a:solidFill>
                  <a:schemeClr val="bg1"/>
                </a:solidFill>
              </a:rPr>
              <a:t> juillet 2021</a:t>
            </a:r>
          </a:p>
        </p:txBody>
      </p:sp>
      <p:sp>
        <p:nvSpPr>
          <p:cNvPr id="9" name="ZoneTexte 8">
            <a:extLst>
              <a:ext uri="{FF2B5EF4-FFF2-40B4-BE49-F238E27FC236}">
                <a16:creationId xmlns:a16="http://schemas.microsoft.com/office/drawing/2014/main" id="{9C458A30-ABE1-4547-8494-5051D1921365}"/>
              </a:ext>
            </a:extLst>
          </p:cNvPr>
          <p:cNvSpPr txBox="1"/>
          <p:nvPr/>
        </p:nvSpPr>
        <p:spPr>
          <a:xfrm>
            <a:off x="165100" y="1997284"/>
            <a:ext cx="9620250" cy="1061829"/>
          </a:xfrm>
          <a:prstGeom prst="rect">
            <a:avLst/>
          </a:prstGeom>
          <a:noFill/>
        </p:spPr>
        <p:style>
          <a:lnRef idx="2">
            <a:schemeClr val="accent3"/>
          </a:lnRef>
          <a:fillRef idx="1">
            <a:schemeClr val="lt1"/>
          </a:fillRef>
          <a:effectRef idx="0">
            <a:schemeClr val="accent3"/>
          </a:effectRef>
          <a:fontRef idx="minor">
            <a:schemeClr val="dk1"/>
          </a:fontRef>
        </p:style>
        <p:txBody>
          <a:bodyPr wrap="square">
            <a:spAutoFit/>
          </a:bodyPr>
          <a:lstStyle/>
          <a:p>
            <a:pPr defTabSz="449170">
              <a:spcBef>
                <a:spcPct val="50000"/>
              </a:spcBef>
              <a:defRPr/>
            </a:pPr>
            <a:r>
              <a:rPr lang="fr-FR" dirty="0"/>
              <a:t>Le point d’étape permet un échange entre les candidats et la plateforme afin de connaître leur situation et l’évolution de leur choix d’orientation</a:t>
            </a:r>
          </a:p>
          <a:p>
            <a:pPr defTabSz="449170">
              <a:spcBef>
                <a:spcPct val="50000"/>
              </a:spcBef>
              <a:defRPr/>
            </a:pPr>
            <a:r>
              <a:rPr lang="fr-FR" b="1" u="sng" dirty="0"/>
              <a:t>Ne concerne que les candidats qui ont encore des vœux « en attente »</a:t>
            </a:r>
            <a:endParaRPr lang="fr-FR" b="1" dirty="0"/>
          </a:p>
        </p:txBody>
      </p:sp>
      <p:sp>
        <p:nvSpPr>
          <p:cNvPr id="10" name="ZoneTexte 9">
            <a:extLst>
              <a:ext uri="{FF2B5EF4-FFF2-40B4-BE49-F238E27FC236}">
                <a16:creationId xmlns:a16="http://schemas.microsoft.com/office/drawing/2014/main" id="{810AC123-B4AA-4CB7-ADE8-B77C01B6F4E0}"/>
              </a:ext>
            </a:extLst>
          </p:cNvPr>
          <p:cNvSpPr txBox="1"/>
          <p:nvPr/>
        </p:nvSpPr>
        <p:spPr>
          <a:xfrm>
            <a:off x="167787" y="3347789"/>
            <a:ext cx="9620250" cy="1754326"/>
          </a:xfrm>
          <a:prstGeom prst="rect">
            <a:avLst/>
          </a:prstGeom>
          <a:noFill/>
        </p:spPr>
        <p:style>
          <a:lnRef idx="2">
            <a:schemeClr val="accent5"/>
          </a:lnRef>
          <a:fillRef idx="1">
            <a:schemeClr val="lt1"/>
          </a:fillRef>
          <a:effectRef idx="0">
            <a:schemeClr val="accent5"/>
          </a:effectRef>
          <a:fontRef idx="minor">
            <a:schemeClr val="dk1"/>
          </a:fontRef>
        </p:style>
        <p:txBody>
          <a:bodyPr>
            <a:spAutoFit/>
          </a:bodyPr>
          <a:lstStyle/>
          <a:p>
            <a:pPr marL="285750" indent="-285750" defTabSz="449170">
              <a:spcBef>
                <a:spcPct val="50000"/>
              </a:spcBef>
              <a:buFont typeface="Arial" panose="020B0604020202020204" pitchFamily="34" charset="0"/>
              <a:buChar char="•"/>
              <a:defRPr/>
            </a:pPr>
            <a:r>
              <a:rPr lang="fr-FR" dirty="0"/>
              <a:t>Le candidat « en attente » doit indiquer les vœux qu’il souhaite maintenir</a:t>
            </a:r>
          </a:p>
          <a:p>
            <a:pPr marL="285750" indent="-285750" defTabSz="449170">
              <a:spcBef>
                <a:spcPct val="50000"/>
              </a:spcBef>
              <a:buFont typeface="Arial" panose="020B0604020202020204" pitchFamily="34" charset="0"/>
              <a:buChar char="•"/>
              <a:defRPr/>
            </a:pPr>
            <a:r>
              <a:rPr lang="fr-FR" dirty="0"/>
              <a:t>Le candidat ayant accepté une proposition et maintenu des vœux en attente doit confirmer la proposition et indiquer les vœux en attente qu’il souhaite maintenir</a:t>
            </a:r>
          </a:p>
          <a:p>
            <a:pPr marL="285750" indent="-285750" defTabSz="449170">
              <a:spcBef>
                <a:spcPct val="50000"/>
              </a:spcBef>
              <a:buFont typeface="Arial" panose="020B0604020202020204" pitchFamily="34" charset="0"/>
              <a:buChar char="•"/>
              <a:defRPr/>
            </a:pPr>
            <a:r>
              <a:rPr lang="fr-FR" dirty="0"/>
              <a:t>Le candidat qui a accepté de manière définitive une proposition d’admission </a:t>
            </a:r>
            <a:r>
              <a:rPr lang="fr-FR" sz="1600" dirty="0"/>
              <a:t>(sans maintien de vœux en attente)</a:t>
            </a:r>
            <a:r>
              <a:rPr lang="fr-FR" dirty="0"/>
              <a:t> n’est pas concerné</a:t>
            </a:r>
          </a:p>
        </p:txBody>
      </p:sp>
      <p:pic>
        <p:nvPicPr>
          <p:cNvPr id="7" name="Image 6">
            <a:extLst>
              <a:ext uri="{FF2B5EF4-FFF2-40B4-BE49-F238E27FC236}">
                <a16:creationId xmlns:a16="http://schemas.microsoft.com/office/drawing/2014/main" id="{B49BAC37-C018-425D-B307-1941B5708A05}"/>
              </a:ext>
            </a:extLst>
          </p:cNvPr>
          <p:cNvPicPr>
            <a:picLocks noChangeAspect="1"/>
          </p:cNvPicPr>
          <p:nvPr/>
        </p:nvPicPr>
        <p:blipFill>
          <a:blip r:embed="rId4" cstate="print"/>
          <a:stretch>
            <a:fillRect/>
          </a:stretch>
        </p:blipFill>
        <p:spPr>
          <a:xfrm>
            <a:off x="8611442" y="6588149"/>
            <a:ext cx="1161232" cy="9715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2360EEB-B382-4519-BD5F-FAFB3FDFD517}"/>
              </a:ext>
            </a:extLst>
          </p:cNvPr>
          <p:cNvPicPr>
            <a:picLocks noChangeAspect="1"/>
          </p:cNvPicPr>
          <p:nvPr/>
        </p:nvPicPr>
        <p:blipFill>
          <a:blip r:embed="rId3" cstate="print"/>
          <a:stretch>
            <a:fillRect/>
          </a:stretch>
        </p:blipFill>
        <p:spPr>
          <a:xfrm>
            <a:off x="8611442" y="6588149"/>
            <a:ext cx="1161232" cy="971526"/>
          </a:xfrm>
          <a:prstGeom prst="rect">
            <a:avLst/>
          </a:prstGeom>
        </p:spPr>
      </p:pic>
      <p:sp>
        <p:nvSpPr>
          <p:cNvPr id="3" name="ZoneTexte 2">
            <a:extLst>
              <a:ext uri="{FF2B5EF4-FFF2-40B4-BE49-F238E27FC236}">
                <a16:creationId xmlns:a16="http://schemas.microsoft.com/office/drawing/2014/main" id="{339F10BC-54AD-43F9-A8EC-17296E121437}"/>
              </a:ext>
            </a:extLst>
          </p:cNvPr>
          <p:cNvSpPr txBox="1"/>
          <p:nvPr/>
        </p:nvSpPr>
        <p:spPr>
          <a:xfrm>
            <a:off x="1871663" y="323850"/>
            <a:ext cx="7777162" cy="430213"/>
          </a:xfrm>
          <a:prstGeom prst="rect">
            <a:avLst/>
          </a:prstGeom>
          <a:solidFill>
            <a:schemeClr val="accent4">
              <a:lumMod val="20000"/>
              <a:lumOff val="80000"/>
            </a:schemeClr>
          </a:solidFill>
        </p:spPr>
        <p:style>
          <a:lnRef idx="2">
            <a:schemeClr val="accent3"/>
          </a:lnRef>
          <a:fillRef idx="1">
            <a:schemeClr val="lt1"/>
          </a:fillRef>
          <a:effectRef idx="0">
            <a:schemeClr val="accent3"/>
          </a:effectRef>
          <a:fontRef idx="minor">
            <a:schemeClr val="dk1"/>
          </a:fontRef>
        </p:style>
        <p:txBody>
          <a:bodyPr>
            <a:spAutoFit/>
          </a:bodyPr>
          <a:lstStyle/>
          <a:p>
            <a:pPr algn="ctr" defTabSz="449216">
              <a:spcBef>
                <a:spcPct val="50000"/>
              </a:spcBef>
              <a:defRPr/>
            </a:pPr>
            <a:r>
              <a:rPr lang="fr-FR" sz="2200" b="1" dirty="0">
                <a:solidFill>
                  <a:srgbClr val="526DB0">
                    <a:lumMod val="50000"/>
                  </a:srgbClr>
                </a:solidFill>
              </a:rPr>
              <a:t>Phase complémentaire et CAES</a:t>
            </a:r>
          </a:p>
        </p:txBody>
      </p:sp>
      <p:sp>
        <p:nvSpPr>
          <p:cNvPr id="38" name="Rectangle à coins arrondis 37">
            <a:extLst>
              <a:ext uri="{FF2B5EF4-FFF2-40B4-BE49-F238E27FC236}">
                <a16:creationId xmlns:a16="http://schemas.microsoft.com/office/drawing/2014/main" id="{D31CA6C3-6F45-4C8D-8C86-CBACD09447FC}"/>
              </a:ext>
            </a:extLst>
          </p:cNvPr>
          <p:cNvSpPr/>
          <p:nvPr/>
        </p:nvSpPr>
        <p:spPr>
          <a:xfrm>
            <a:off x="1871663" y="1042988"/>
            <a:ext cx="7777162" cy="527050"/>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lIns="100761" tIns="50382" rIns="100761" bIns="50382" anchor="ctr"/>
          <a:lstStyle/>
          <a:p>
            <a:pPr algn="ctr" defTabSz="503816" fontAlgn="auto">
              <a:spcBef>
                <a:spcPts val="0"/>
              </a:spcBef>
              <a:spcAft>
                <a:spcPts val="0"/>
              </a:spcAft>
              <a:defRPr/>
            </a:pPr>
            <a:r>
              <a:rPr lang="fr-FR" b="1" dirty="0">
                <a:solidFill>
                  <a:schemeClr val="bg1"/>
                </a:solidFill>
              </a:rPr>
              <a:t>Du 16 juin au 16 septembre 2021</a:t>
            </a:r>
          </a:p>
        </p:txBody>
      </p:sp>
      <p:sp>
        <p:nvSpPr>
          <p:cNvPr id="39" name="ZoneTexte 38">
            <a:extLst>
              <a:ext uri="{FF2B5EF4-FFF2-40B4-BE49-F238E27FC236}">
                <a16:creationId xmlns:a16="http://schemas.microsoft.com/office/drawing/2014/main" id="{E90BC993-B45F-4221-BC23-A3381829DE73}"/>
              </a:ext>
            </a:extLst>
          </p:cNvPr>
          <p:cNvSpPr txBox="1"/>
          <p:nvPr/>
        </p:nvSpPr>
        <p:spPr>
          <a:xfrm>
            <a:off x="360363" y="1763713"/>
            <a:ext cx="9288462" cy="2846933"/>
          </a:xfrm>
          <a:prstGeom prst="rect">
            <a:avLst/>
          </a:prstGeom>
          <a:noFill/>
        </p:spPr>
        <p:style>
          <a:lnRef idx="2">
            <a:schemeClr val="accent3"/>
          </a:lnRef>
          <a:fillRef idx="1">
            <a:schemeClr val="lt1"/>
          </a:fillRef>
          <a:effectRef idx="0">
            <a:schemeClr val="accent3"/>
          </a:effectRef>
          <a:fontRef idx="minor">
            <a:schemeClr val="dk1"/>
          </a:fontRef>
        </p:style>
        <p:txBody>
          <a:bodyPr>
            <a:spAutoFit/>
          </a:bodyPr>
          <a:lstStyle/>
          <a:p>
            <a:r>
              <a:rPr lang="fr-FR" sz="1900" b="1" dirty="0"/>
              <a:t>Phase complémentaire : </a:t>
            </a:r>
            <a:r>
              <a:rPr lang="fr-FR" sz="1600" dirty="0"/>
              <a:t>Ouverte à tous, mais</a:t>
            </a:r>
            <a:r>
              <a:rPr lang="fr-FR" sz="1600" b="1" dirty="0"/>
              <a:t> </a:t>
            </a:r>
            <a:r>
              <a:rPr lang="fr-FR" sz="1600" b="1" dirty="0">
                <a:solidFill>
                  <a:srgbClr val="FC9908"/>
                </a:solidFill>
              </a:rPr>
              <a:t>concerne en priorité les candidats sans proposition d’admission en phase principale</a:t>
            </a:r>
            <a:r>
              <a:rPr lang="fr-FR" sz="1600" dirty="0">
                <a:solidFill>
                  <a:srgbClr val="FC9908"/>
                </a:solidFill>
              </a:rPr>
              <a:t> </a:t>
            </a:r>
          </a:p>
          <a:p>
            <a:pPr marL="717460" lvl="1" indent="-285750" defTabSz="449170">
              <a:spcBef>
                <a:spcPct val="50000"/>
              </a:spcBef>
              <a:buFont typeface="Arial" panose="020B0604020202020204" pitchFamily="34" charset="0"/>
              <a:buChar char="•"/>
              <a:defRPr/>
            </a:pPr>
            <a:r>
              <a:rPr lang="fr-FR" sz="1600" dirty="0"/>
              <a:t>Elle permet de formuler des nouveaux vœux (10 vœux) </a:t>
            </a:r>
          </a:p>
          <a:p>
            <a:pPr marL="717460" lvl="1" indent="-285750" defTabSz="449170">
              <a:spcBef>
                <a:spcPct val="50000"/>
              </a:spcBef>
              <a:buFont typeface="Arial" panose="020B0604020202020204" pitchFamily="34" charset="0"/>
              <a:buChar char="•"/>
              <a:defRPr/>
            </a:pPr>
            <a:r>
              <a:rPr lang="fr-FR" sz="1600" dirty="0"/>
              <a:t>Les vœux pour la phase complémentaire ne concernent que les formations disposant de places vacantes</a:t>
            </a:r>
          </a:p>
          <a:p>
            <a:pPr marL="717460" lvl="1" indent="-285750" defTabSz="449170">
              <a:spcBef>
                <a:spcPct val="50000"/>
              </a:spcBef>
              <a:buFont typeface="Arial" panose="020B0604020202020204" pitchFamily="34" charset="0"/>
              <a:buChar char="•"/>
              <a:defRPr/>
            </a:pPr>
            <a:r>
              <a:rPr lang="fr-FR" sz="1600" dirty="0"/>
              <a:t>Les vœux peuvent être effectués au fur et à mesure de cette phase, de nouvelles formations peuvent apparaitre au fur et à mesure de la procédure</a:t>
            </a:r>
          </a:p>
          <a:p>
            <a:pPr marL="717460" lvl="1" indent="-285750" defTabSz="449170">
              <a:spcBef>
                <a:spcPct val="50000"/>
              </a:spcBef>
              <a:buFont typeface="Arial" panose="020B0604020202020204" pitchFamily="34" charset="0"/>
              <a:buChar char="•"/>
              <a:defRPr/>
            </a:pPr>
            <a:r>
              <a:rPr lang="fr-FR" sz="1600" dirty="0"/>
              <a:t>Un candidat ne peut pas postuler une nouvelle fois sur une formation dans un établissement qui l’a déjà refusé en phase principale</a:t>
            </a:r>
          </a:p>
        </p:txBody>
      </p:sp>
      <p:sp>
        <p:nvSpPr>
          <p:cNvPr id="40" name="ZoneTexte 39">
            <a:extLst>
              <a:ext uri="{FF2B5EF4-FFF2-40B4-BE49-F238E27FC236}">
                <a16:creationId xmlns:a16="http://schemas.microsoft.com/office/drawing/2014/main" id="{5745C1A2-9EC7-494A-B8AF-FC71771004BD}"/>
              </a:ext>
            </a:extLst>
          </p:cNvPr>
          <p:cNvSpPr txBox="1"/>
          <p:nvPr/>
        </p:nvSpPr>
        <p:spPr>
          <a:xfrm>
            <a:off x="360363" y="4857243"/>
            <a:ext cx="9288462" cy="1508105"/>
          </a:xfrm>
          <a:prstGeom prst="rect">
            <a:avLst/>
          </a:prstGeom>
          <a:noFill/>
        </p:spPr>
        <p:style>
          <a:lnRef idx="2">
            <a:schemeClr val="accent5"/>
          </a:lnRef>
          <a:fillRef idx="1">
            <a:schemeClr val="lt1"/>
          </a:fillRef>
          <a:effectRef idx="0">
            <a:schemeClr val="accent5"/>
          </a:effectRef>
          <a:fontRef idx="minor">
            <a:schemeClr val="dk1"/>
          </a:fontRef>
        </p:style>
        <p:txBody>
          <a:bodyPr>
            <a:spAutoFit/>
          </a:bodyPr>
          <a:lstStyle/>
          <a:p>
            <a:pPr defTabSz="449170">
              <a:spcBef>
                <a:spcPct val="50000"/>
              </a:spcBef>
              <a:defRPr/>
            </a:pPr>
            <a:r>
              <a:rPr lang="fr-FR" sz="1900" b="1" dirty="0"/>
              <a:t>Commission d’Accès à l’Enseignement Supérieur (CAES) </a:t>
            </a:r>
            <a:r>
              <a:rPr lang="fr-FR" sz="2000" b="1" dirty="0"/>
              <a:t>: </a:t>
            </a:r>
            <a:r>
              <a:rPr lang="fr-FR" sz="1900" u="sng" dirty="0">
                <a:solidFill>
                  <a:srgbClr val="FF0000"/>
                </a:solidFill>
              </a:rPr>
              <a:t>à partir du 02 juillet</a:t>
            </a:r>
          </a:p>
          <a:p>
            <a:pPr defTabSz="449170">
              <a:spcBef>
                <a:spcPct val="50000"/>
              </a:spcBef>
              <a:defRPr/>
            </a:pPr>
            <a:r>
              <a:rPr lang="fr-FR" sz="1600" dirty="0"/>
              <a:t>Le </a:t>
            </a:r>
            <a:r>
              <a:rPr lang="fr-FR" sz="1600" b="1" dirty="0">
                <a:solidFill>
                  <a:srgbClr val="FC9908"/>
                </a:solidFill>
              </a:rPr>
              <a:t>candidat auquel aucune proposition d'admission n'a été faite</a:t>
            </a:r>
            <a:r>
              <a:rPr lang="fr-FR" sz="1600" b="1" dirty="0"/>
              <a:t> </a:t>
            </a:r>
            <a:r>
              <a:rPr lang="fr-FR" sz="1600" dirty="0"/>
              <a:t>dans le cadre la procédure nationale de préinscription peut demander un accompagnement par une Commission d’accès à l’enseignement supérieur. Cette commission placée sous l’autorité d’un recteur accompagne le candidats pour trouver des solutions d'inscription dans l'enseignement supérieur.</a:t>
            </a:r>
          </a:p>
        </p:txBody>
      </p:sp>
      <p:pic>
        <p:nvPicPr>
          <p:cNvPr id="6" name="Image 5">
            <a:extLst>
              <a:ext uri="{FF2B5EF4-FFF2-40B4-BE49-F238E27FC236}">
                <a16:creationId xmlns:a16="http://schemas.microsoft.com/office/drawing/2014/main" id="{D4C1DA33-D9B3-4E46-88F4-1AB305327F86}"/>
              </a:ext>
            </a:extLst>
          </p:cNvPr>
          <p:cNvPicPr>
            <a:picLocks noChangeAspect="1"/>
          </p:cNvPicPr>
          <p:nvPr/>
        </p:nvPicPr>
        <p:blipFill>
          <a:blip r:embed="rId4"/>
          <a:stretch>
            <a:fillRect/>
          </a:stretch>
        </p:blipFill>
        <p:spPr>
          <a:xfrm>
            <a:off x="0" y="18613"/>
            <a:ext cx="1367904" cy="13679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67C9CEF-B249-4023-88CA-3FF00E7F8C70}"/>
              </a:ext>
            </a:extLst>
          </p:cNvPr>
          <p:cNvSpPr txBox="1"/>
          <p:nvPr/>
        </p:nvSpPr>
        <p:spPr>
          <a:xfrm>
            <a:off x="1871663" y="541338"/>
            <a:ext cx="7777162" cy="430212"/>
          </a:xfrm>
          <a:prstGeom prst="rect">
            <a:avLst/>
          </a:prstGeom>
          <a:solidFill>
            <a:schemeClr val="accent4">
              <a:lumMod val="20000"/>
              <a:lumOff val="80000"/>
            </a:schemeClr>
          </a:solidFill>
        </p:spPr>
        <p:style>
          <a:lnRef idx="2">
            <a:schemeClr val="accent3"/>
          </a:lnRef>
          <a:fillRef idx="1">
            <a:schemeClr val="lt1"/>
          </a:fillRef>
          <a:effectRef idx="0">
            <a:schemeClr val="accent3"/>
          </a:effectRef>
          <a:fontRef idx="minor">
            <a:schemeClr val="dk1"/>
          </a:fontRef>
        </p:style>
        <p:txBody>
          <a:bodyPr>
            <a:spAutoFit/>
          </a:bodyPr>
          <a:lstStyle/>
          <a:p>
            <a:pPr algn="ctr" defTabSz="449216">
              <a:spcBef>
                <a:spcPct val="50000"/>
              </a:spcBef>
              <a:defRPr/>
            </a:pPr>
            <a:r>
              <a:rPr lang="fr-FR" sz="2200" b="1" dirty="0">
                <a:solidFill>
                  <a:srgbClr val="526DB0">
                    <a:lumMod val="50000"/>
                  </a:srgbClr>
                </a:solidFill>
              </a:rPr>
              <a:t>Inscription administrative</a:t>
            </a:r>
          </a:p>
        </p:txBody>
      </p:sp>
      <p:sp>
        <p:nvSpPr>
          <p:cNvPr id="6" name="ZoneTexte 5">
            <a:extLst>
              <a:ext uri="{FF2B5EF4-FFF2-40B4-BE49-F238E27FC236}">
                <a16:creationId xmlns:a16="http://schemas.microsoft.com/office/drawing/2014/main" id="{7D08801C-11B8-4254-BE43-223A8490A374}"/>
              </a:ext>
            </a:extLst>
          </p:cNvPr>
          <p:cNvSpPr txBox="1"/>
          <p:nvPr/>
        </p:nvSpPr>
        <p:spPr>
          <a:xfrm>
            <a:off x="305643" y="4067869"/>
            <a:ext cx="9432925" cy="1754326"/>
          </a:xfrm>
          <a:prstGeom prst="rect">
            <a:avLst/>
          </a:prstGeom>
          <a:noFill/>
        </p:spPr>
        <p:style>
          <a:lnRef idx="2">
            <a:schemeClr val="accent5"/>
          </a:lnRef>
          <a:fillRef idx="1">
            <a:schemeClr val="lt1"/>
          </a:fillRef>
          <a:effectRef idx="0">
            <a:schemeClr val="accent5"/>
          </a:effectRef>
          <a:fontRef idx="minor">
            <a:schemeClr val="dk1"/>
          </a:fontRef>
        </p:style>
        <p:txBody>
          <a:bodyPr>
            <a:spAutoFit/>
          </a:bodyPr>
          <a:lstStyle/>
          <a:p>
            <a:pPr defTabSz="449170">
              <a:spcBef>
                <a:spcPct val="50000"/>
              </a:spcBef>
              <a:defRPr/>
            </a:pPr>
            <a:r>
              <a:rPr lang="fr-FR" b="1" dirty="0"/>
              <a:t>Les formalités d’inscription sont propres à chaque établissement</a:t>
            </a:r>
          </a:p>
          <a:p>
            <a:pPr marL="285750" indent="-285750" defTabSz="449170">
              <a:spcBef>
                <a:spcPct val="50000"/>
              </a:spcBef>
              <a:buFont typeface="Arial" panose="020B0604020202020204" pitchFamily="34" charset="0"/>
              <a:buChar char="•"/>
              <a:defRPr/>
            </a:pPr>
            <a:r>
              <a:rPr lang="fr-FR" dirty="0"/>
              <a:t>Ces inscriptions administratives peuvent nécessiter de se déplacer dans l’établissement, il est nécessaire de prendre contact avec l’établissement afin d’informer des difficultés éventuelles liées à l’éloignement géographique</a:t>
            </a:r>
          </a:p>
          <a:p>
            <a:pPr defTabSz="449170">
              <a:spcBef>
                <a:spcPct val="50000"/>
              </a:spcBef>
              <a:defRPr/>
            </a:pPr>
            <a:endParaRPr lang="fr-FR" dirty="0"/>
          </a:p>
        </p:txBody>
      </p:sp>
      <p:pic>
        <p:nvPicPr>
          <p:cNvPr id="7" name="Image 6">
            <a:extLst>
              <a:ext uri="{FF2B5EF4-FFF2-40B4-BE49-F238E27FC236}">
                <a16:creationId xmlns:a16="http://schemas.microsoft.com/office/drawing/2014/main" id="{79BCCDDA-1DFD-4FDF-B4AE-B8B104DCD326}"/>
              </a:ext>
            </a:extLst>
          </p:cNvPr>
          <p:cNvPicPr>
            <a:picLocks noChangeAspect="1"/>
          </p:cNvPicPr>
          <p:nvPr/>
        </p:nvPicPr>
        <p:blipFill>
          <a:blip r:embed="rId3"/>
          <a:stretch>
            <a:fillRect/>
          </a:stretch>
        </p:blipFill>
        <p:spPr>
          <a:xfrm>
            <a:off x="0" y="18613"/>
            <a:ext cx="1367904" cy="1367904"/>
          </a:xfrm>
          <a:prstGeom prst="rect">
            <a:avLst/>
          </a:prstGeom>
        </p:spPr>
      </p:pic>
      <p:pic>
        <p:nvPicPr>
          <p:cNvPr id="8" name="Image 7">
            <a:extLst>
              <a:ext uri="{FF2B5EF4-FFF2-40B4-BE49-F238E27FC236}">
                <a16:creationId xmlns:a16="http://schemas.microsoft.com/office/drawing/2014/main" id="{A5673FB6-DAB9-4C67-B24E-DC813535C6FB}"/>
              </a:ext>
            </a:extLst>
          </p:cNvPr>
          <p:cNvPicPr>
            <a:picLocks noChangeAspect="1"/>
          </p:cNvPicPr>
          <p:nvPr/>
        </p:nvPicPr>
        <p:blipFill>
          <a:blip r:embed="rId4" cstate="print"/>
          <a:stretch>
            <a:fillRect/>
          </a:stretch>
        </p:blipFill>
        <p:spPr>
          <a:xfrm>
            <a:off x="8611442" y="6588149"/>
            <a:ext cx="1161232" cy="971526"/>
          </a:xfrm>
          <a:prstGeom prst="rect">
            <a:avLst/>
          </a:prstGeom>
        </p:spPr>
      </p:pic>
      <p:sp>
        <p:nvSpPr>
          <p:cNvPr id="9" name="Rectangle à coins arrondis 37">
            <a:extLst>
              <a:ext uri="{FF2B5EF4-FFF2-40B4-BE49-F238E27FC236}">
                <a16:creationId xmlns:a16="http://schemas.microsoft.com/office/drawing/2014/main" id="{4774DC47-5BE5-4C0F-9324-AE5707CD77E2}"/>
              </a:ext>
            </a:extLst>
          </p:cNvPr>
          <p:cNvSpPr/>
          <p:nvPr/>
        </p:nvSpPr>
        <p:spPr>
          <a:xfrm>
            <a:off x="719831" y="1510021"/>
            <a:ext cx="8640962" cy="648072"/>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lIns="100706" tIns="50355" rIns="100706" bIns="50355" anchor="ctr"/>
          <a:lstStyle/>
          <a:p>
            <a:pPr algn="ctr" defTabSz="503552" fontAlgn="auto">
              <a:spcBef>
                <a:spcPts val="0"/>
              </a:spcBef>
              <a:spcAft>
                <a:spcPts val="0"/>
              </a:spcAft>
              <a:defRPr/>
            </a:pPr>
            <a:r>
              <a:rPr lang="fr-FR" b="1" dirty="0">
                <a:solidFill>
                  <a:schemeClr val="bg1"/>
                </a:solidFill>
                <a:latin typeface="Tahoma" panose="020B0604030504040204" pitchFamily="34" charset="0"/>
                <a:ea typeface="Tahoma" panose="020B0604030504040204" pitchFamily="34" charset="0"/>
                <a:cs typeface="Tahoma" panose="020B0604030504040204" pitchFamily="34" charset="0"/>
              </a:rPr>
              <a:t>Avant le 16 juillet 2021</a:t>
            </a:r>
          </a:p>
          <a:p>
            <a:pPr algn="ctr" defTabSz="503552" fontAlgn="auto">
              <a:spcBef>
                <a:spcPts val="0"/>
              </a:spcBef>
              <a:spcAft>
                <a:spcPts val="0"/>
              </a:spcAft>
              <a:defRPr/>
            </a:pPr>
            <a:r>
              <a:rPr lang="fr-FR" sz="1700" dirty="0">
                <a:solidFill>
                  <a:schemeClr val="bg1"/>
                </a:solidFill>
                <a:latin typeface="Tahoma" panose="020B0604030504040204" pitchFamily="34" charset="0"/>
                <a:ea typeface="Tahoma" panose="020B0604030504040204" pitchFamily="34" charset="0"/>
                <a:cs typeface="Tahoma" panose="020B0604030504040204" pitchFamily="34" charset="0"/>
              </a:rPr>
              <a:t>(pour une proposition d’admission acceptée définitivement avant le 11 juillet)</a:t>
            </a:r>
            <a:endParaRPr lang="fr-FR" sz="17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à coins arrondis 4">
            <a:extLst>
              <a:ext uri="{FF2B5EF4-FFF2-40B4-BE49-F238E27FC236}">
                <a16:creationId xmlns:a16="http://schemas.microsoft.com/office/drawing/2014/main" id="{855F16B2-113E-4496-A37F-320A14C60CCB}"/>
              </a:ext>
            </a:extLst>
          </p:cNvPr>
          <p:cNvSpPr/>
          <p:nvPr/>
        </p:nvSpPr>
        <p:spPr>
          <a:xfrm>
            <a:off x="719831" y="2291039"/>
            <a:ext cx="8640962" cy="648072"/>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lIns="100706" tIns="50355" rIns="100706" bIns="50355" anchor="ctr"/>
          <a:lstStyle/>
          <a:p>
            <a:pPr algn="ctr" defTabSz="503552" fontAlgn="auto">
              <a:spcBef>
                <a:spcPts val="0"/>
              </a:spcBef>
              <a:spcAft>
                <a:spcPts val="0"/>
              </a:spcAft>
              <a:defRPr/>
            </a:pPr>
            <a:r>
              <a:rPr lang="fr-FR" b="1" dirty="0">
                <a:solidFill>
                  <a:schemeClr val="bg1"/>
                </a:solidFill>
                <a:latin typeface="Tahoma" panose="020B0604030504040204" pitchFamily="34" charset="0"/>
                <a:ea typeface="Tahoma" panose="020B0604030504040204" pitchFamily="34" charset="0"/>
                <a:cs typeface="Tahoma" panose="020B0604030504040204" pitchFamily="34" charset="0"/>
              </a:rPr>
              <a:t>Avant le 27 août 2021 </a:t>
            </a:r>
          </a:p>
          <a:p>
            <a:pPr algn="ctr" defTabSz="503552" fontAlgn="auto">
              <a:spcBef>
                <a:spcPts val="0"/>
              </a:spcBef>
              <a:spcAft>
                <a:spcPts val="0"/>
              </a:spcAft>
              <a:defRPr/>
            </a:pPr>
            <a:r>
              <a:rPr lang="fr-FR" sz="1600" dirty="0">
                <a:solidFill>
                  <a:schemeClr val="bg1"/>
                </a:solidFill>
                <a:latin typeface="Tahoma" panose="020B0604030504040204" pitchFamily="34" charset="0"/>
                <a:ea typeface="Tahoma" panose="020B0604030504040204" pitchFamily="34" charset="0"/>
                <a:cs typeface="Tahoma" panose="020B0604030504040204" pitchFamily="34" charset="0"/>
              </a:rPr>
              <a:t>(pour une proposition d’admission acceptée définitivement entre le 12 juillet et 22 août)</a:t>
            </a:r>
            <a:endParaRPr lang="fr-FR" sz="1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à coins arrondis 8">
            <a:extLst>
              <a:ext uri="{FF2B5EF4-FFF2-40B4-BE49-F238E27FC236}">
                <a16:creationId xmlns:a16="http://schemas.microsoft.com/office/drawing/2014/main" id="{9D65B067-0952-4368-9C4B-76A5C918609C}"/>
              </a:ext>
            </a:extLst>
          </p:cNvPr>
          <p:cNvSpPr/>
          <p:nvPr/>
        </p:nvSpPr>
        <p:spPr>
          <a:xfrm>
            <a:off x="719831" y="3063187"/>
            <a:ext cx="8640962" cy="648072"/>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lIns="100706" tIns="50355" rIns="100706" bIns="50355" anchor="ctr"/>
          <a:lstStyle/>
          <a:p>
            <a:pPr algn="ctr" defTabSz="503552" fontAlgn="auto">
              <a:spcBef>
                <a:spcPts val="0"/>
              </a:spcBef>
              <a:spcAft>
                <a:spcPts val="0"/>
              </a:spcAft>
              <a:defRPr/>
            </a:pPr>
            <a:r>
              <a:rPr lang="fr-FR" b="1" dirty="0">
                <a:solidFill>
                  <a:schemeClr val="bg1"/>
                </a:solidFill>
                <a:latin typeface="Tahoma" panose="020B0604030504040204" pitchFamily="34" charset="0"/>
                <a:ea typeface="Tahoma" panose="020B0604030504040204" pitchFamily="34" charset="0"/>
                <a:cs typeface="Tahoma" panose="020B0604030504040204" pitchFamily="34" charset="0"/>
              </a:rPr>
              <a:t>Aux dates fixées par la formation</a:t>
            </a:r>
          </a:p>
          <a:p>
            <a:pPr algn="ctr" defTabSz="503552" fontAlgn="auto">
              <a:spcBef>
                <a:spcPts val="0"/>
              </a:spcBef>
              <a:spcAft>
                <a:spcPts val="0"/>
              </a:spcAft>
              <a:defRPr/>
            </a:pPr>
            <a:r>
              <a:rPr lang="fr-FR" sz="1700" dirty="0">
                <a:solidFill>
                  <a:schemeClr val="bg1"/>
                </a:solidFill>
                <a:latin typeface="Tahoma" panose="020B0604030504040204" pitchFamily="34" charset="0"/>
                <a:ea typeface="Tahoma" panose="020B0604030504040204" pitchFamily="34" charset="0"/>
                <a:cs typeface="Tahoma" panose="020B0604030504040204" pitchFamily="34" charset="0"/>
              </a:rPr>
              <a:t>(pour une proposition d’admission acceptée à partir du 23 août 2021)</a:t>
            </a:r>
            <a:endParaRPr lang="fr-FR" sz="17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texte 2">
            <a:extLst>
              <a:ext uri="{FF2B5EF4-FFF2-40B4-BE49-F238E27FC236}">
                <a16:creationId xmlns:a16="http://schemas.microsoft.com/office/drawing/2014/main" id="{5BBA193D-687E-4EA1-8F0D-A04387878578}"/>
              </a:ext>
            </a:extLst>
          </p:cNvPr>
          <p:cNvSpPr txBox="1">
            <a:spLocks/>
          </p:cNvSpPr>
          <p:nvPr/>
        </p:nvSpPr>
        <p:spPr>
          <a:xfrm>
            <a:off x="449792" y="1773870"/>
            <a:ext cx="9340874" cy="4598988"/>
          </a:xfrm>
          <a:prstGeom prst="rect">
            <a:avLst/>
          </a:prstGeom>
        </p:spPr>
        <p:txBody>
          <a:bodyPr/>
          <a:lstStyle>
            <a:lvl1pPr marL="377825" indent="-377825" algn="l" rtl="0" eaLnBrk="0" fontAlgn="base" hangingPunct="0">
              <a:spcBef>
                <a:spcPct val="20000"/>
              </a:spcBef>
              <a:spcAft>
                <a:spcPct val="0"/>
              </a:spcAft>
              <a:defRPr sz="2800" b="1">
                <a:solidFill>
                  <a:srgbClr val="505150"/>
                </a:solidFill>
                <a:latin typeface="+mn-lt"/>
                <a:ea typeface="MS PGothic" pitchFamily="34" charset="-128"/>
                <a:cs typeface="ＭＳ Ｐゴシック" charset="0"/>
              </a:defRPr>
            </a:lvl1pPr>
            <a:lvl2pPr marL="419100" indent="-209550" algn="l" rtl="0" eaLnBrk="0" fontAlgn="base" hangingPunct="0">
              <a:spcBef>
                <a:spcPct val="20000"/>
              </a:spcBef>
              <a:spcAft>
                <a:spcPct val="0"/>
              </a:spcAft>
              <a:buChar char="/"/>
              <a:defRPr>
                <a:solidFill>
                  <a:srgbClr val="0052A2"/>
                </a:solidFill>
                <a:latin typeface="+mn-lt"/>
                <a:ea typeface="MS PGothic" pitchFamily="34" charset="-128"/>
              </a:defRPr>
            </a:lvl2pPr>
            <a:lvl3pPr marL="628650" indent="377825" algn="l" rtl="0" eaLnBrk="0" fontAlgn="base" hangingPunct="0">
              <a:spcBef>
                <a:spcPct val="20000"/>
              </a:spcBef>
              <a:spcAft>
                <a:spcPct val="0"/>
              </a:spcAft>
              <a:defRPr sz="1500">
                <a:solidFill>
                  <a:schemeClr val="tx1"/>
                </a:solidFill>
                <a:latin typeface="+mn-lt"/>
                <a:ea typeface="MS PGothic" pitchFamily="34" charset="-128"/>
              </a:defRPr>
            </a:lvl3pPr>
            <a:lvl4pPr marL="1049338" indent="-209550" algn="l" rtl="0" eaLnBrk="0" fontAlgn="base" hangingPunct="0">
              <a:spcBef>
                <a:spcPct val="20000"/>
              </a:spcBef>
              <a:spcAft>
                <a:spcPct val="0"/>
              </a:spcAft>
              <a:buChar char="–"/>
              <a:defRPr sz="1300">
                <a:solidFill>
                  <a:schemeClr val="tx1"/>
                </a:solidFill>
                <a:latin typeface="+mn-lt"/>
                <a:ea typeface="MS PGothic" pitchFamily="34" charset="-128"/>
              </a:defRPr>
            </a:lvl4pPr>
            <a:lvl5pPr marL="1365250" indent="-106363" algn="l" rtl="0" eaLnBrk="0" fontAlgn="base" hangingPunct="0">
              <a:spcBef>
                <a:spcPct val="20000"/>
              </a:spcBef>
              <a:spcAft>
                <a:spcPct val="0"/>
              </a:spcAft>
              <a:buChar char="»"/>
              <a:defRPr sz="1200">
                <a:solidFill>
                  <a:schemeClr val="tx1"/>
                </a:solidFill>
                <a:latin typeface="+mn-lt"/>
                <a:ea typeface="MS PGothic" pitchFamily="34" charset="-128"/>
              </a:defRPr>
            </a:lvl5pPr>
            <a:lvl6pPr marL="1870451" indent="-106734" algn="l" rtl="0" eaLnBrk="1" fontAlgn="base" hangingPunct="1">
              <a:spcBef>
                <a:spcPct val="20000"/>
              </a:spcBef>
              <a:spcAft>
                <a:spcPct val="0"/>
              </a:spcAft>
              <a:buChar char="»"/>
              <a:defRPr sz="1200">
                <a:solidFill>
                  <a:schemeClr val="tx1"/>
                </a:solidFill>
                <a:latin typeface="+mn-lt"/>
              </a:defRPr>
            </a:lvl6pPr>
            <a:lvl7pPr marL="2374371" indent="-106734" algn="l" rtl="0" eaLnBrk="1" fontAlgn="base" hangingPunct="1">
              <a:spcBef>
                <a:spcPct val="20000"/>
              </a:spcBef>
              <a:spcAft>
                <a:spcPct val="0"/>
              </a:spcAft>
              <a:buChar char="»"/>
              <a:defRPr sz="1200">
                <a:solidFill>
                  <a:schemeClr val="tx1"/>
                </a:solidFill>
                <a:latin typeface="+mn-lt"/>
              </a:defRPr>
            </a:lvl7pPr>
            <a:lvl8pPr marL="2878289" indent="-106734" algn="l" rtl="0" eaLnBrk="1" fontAlgn="base" hangingPunct="1">
              <a:spcBef>
                <a:spcPct val="20000"/>
              </a:spcBef>
              <a:spcAft>
                <a:spcPct val="0"/>
              </a:spcAft>
              <a:buChar char="»"/>
              <a:defRPr sz="1200">
                <a:solidFill>
                  <a:schemeClr val="tx1"/>
                </a:solidFill>
                <a:latin typeface="+mn-lt"/>
              </a:defRPr>
            </a:lvl8pPr>
            <a:lvl9pPr marL="3382209" indent="-106734" algn="l" rtl="0" eaLnBrk="1" fontAlgn="base" hangingPunct="1">
              <a:spcBef>
                <a:spcPct val="20000"/>
              </a:spcBef>
              <a:spcAft>
                <a:spcPct val="0"/>
              </a:spcAft>
              <a:buChar char="»"/>
              <a:defRPr sz="1200">
                <a:solidFill>
                  <a:schemeClr val="tx1"/>
                </a:solidFill>
                <a:latin typeface="+mn-lt"/>
              </a:defRPr>
            </a:lvl9pPr>
          </a:lstStyle>
          <a:p>
            <a:pPr marL="457200" indent="-457200" defTabSz="914400">
              <a:buClr>
                <a:srgbClr val="FF0000"/>
              </a:buClr>
              <a:buFont typeface="Arial" panose="020B0604020202020204" pitchFamily="34" charset="0"/>
              <a:buChar char="˃"/>
            </a:pPr>
            <a:r>
              <a:rPr lang="fr-FR" kern="0" dirty="0">
                <a:solidFill>
                  <a:schemeClr val="tx1"/>
                </a:solidFill>
              </a:rPr>
              <a:t> Le numéro vert Parcoursup : </a:t>
            </a:r>
            <a:r>
              <a:rPr lang="fr-FR" kern="0" dirty="0">
                <a:solidFill>
                  <a:srgbClr val="FF0000"/>
                </a:solidFill>
              </a:rPr>
              <a:t>0 800 400 070</a:t>
            </a:r>
          </a:p>
          <a:p>
            <a:pPr marL="171450" indent="-171450" defTabSz="914400">
              <a:buClr>
                <a:srgbClr val="FF0000"/>
              </a:buClr>
              <a:buFont typeface="Arial" panose="020B0604020202020204" pitchFamily="34" charset="0"/>
              <a:buChar char="˃"/>
            </a:pPr>
            <a:endParaRPr lang="fr-FR" kern="0" dirty="0">
              <a:solidFill>
                <a:schemeClr val="tx1"/>
              </a:solidFill>
            </a:endParaRPr>
          </a:p>
          <a:p>
            <a:pPr marL="457200" indent="-457200" defTabSz="914400">
              <a:buClr>
                <a:srgbClr val="FF0000"/>
              </a:buClr>
              <a:buFont typeface="Arial" panose="020B0604020202020204" pitchFamily="34" charset="0"/>
              <a:buChar char="˃"/>
            </a:pPr>
            <a:r>
              <a:rPr lang="fr-FR" kern="0" dirty="0">
                <a:solidFill>
                  <a:schemeClr val="tx1"/>
                </a:solidFill>
              </a:rPr>
              <a:t> La messagerie </a:t>
            </a:r>
            <a:r>
              <a:rPr lang="fr-FR" kern="0" dirty="0">
                <a:solidFill>
                  <a:srgbClr val="FF0000"/>
                </a:solidFill>
              </a:rPr>
              <a:t>contact</a:t>
            </a:r>
            <a:r>
              <a:rPr lang="fr-FR" kern="0" dirty="0">
                <a:solidFill>
                  <a:schemeClr val="tx1"/>
                </a:solidFill>
              </a:rPr>
              <a:t> depuis le dossier candidat</a:t>
            </a:r>
          </a:p>
          <a:p>
            <a:pPr marL="457200" indent="-457200" defTabSz="914400">
              <a:buClr>
                <a:srgbClr val="FF0000"/>
              </a:buClr>
              <a:buFont typeface="Arial" panose="020B0604020202020204" pitchFamily="34" charset="0"/>
              <a:buChar char="˃"/>
            </a:pPr>
            <a:endParaRPr lang="fr-FR" kern="0" dirty="0">
              <a:solidFill>
                <a:schemeClr val="tx1"/>
              </a:solidFill>
            </a:endParaRPr>
          </a:p>
          <a:p>
            <a:pPr marL="457200" indent="-457200" defTabSz="914400">
              <a:buClr>
                <a:srgbClr val="FF0000"/>
              </a:buClr>
              <a:buFont typeface="Arial" panose="020B0604020202020204" pitchFamily="34" charset="0"/>
              <a:buChar char="˃"/>
            </a:pPr>
            <a:r>
              <a:rPr lang="fr-FR" kern="0" dirty="0">
                <a:solidFill>
                  <a:schemeClr val="tx1"/>
                </a:solidFill>
              </a:rPr>
              <a:t>Le </a:t>
            </a:r>
            <a:r>
              <a:rPr lang="fr-FR" kern="0" dirty="0">
                <a:solidFill>
                  <a:srgbClr val="0070C0"/>
                </a:solidFill>
                <a:hlinkClick r:id="rId3">
                  <a:extLst>
                    <a:ext uri="{A12FA001-AC4F-418D-AE19-62706E023703}">
                      <ahyp:hlinkClr xmlns:ahyp="http://schemas.microsoft.com/office/drawing/2018/hyperlinkcolor" val="tx"/>
                    </a:ext>
                  </a:extLst>
                </a:hlinkClick>
              </a:rPr>
              <a:t>Tchat Parcoursup</a:t>
            </a:r>
            <a:r>
              <a:rPr lang="fr-FR" kern="0" dirty="0">
                <a:solidFill>
                  <a:schemeClr val="tx1"/>
                </a:solidFill>
              </a:rPr>
              <a:t> tout au long de la procédure</a:t>
            </a:r>
          </a:p>
          <a:p>
            <a:pPr marL="0" indent="0" defTabSz="914400">
              <a:buClr>
                <a:srgbClr val="FF0000"/>
              </a:buClr>
            </a:pPr>
            <a:endParaRPr lang="fr-FR" kern="0" dirty="0">
              <a:solidFill>
                <a:schemeClr val="tx1"/>
              </a:solidFill>
            </a:endParaRPr>
          </a:p>
          <a:p>
            <a:pPr marL="457200" indent="-457200">
              <a:buClr>
                <a:srgbClr val="FF0000"/>
              </a:buClr>
              <a:buFont typeface="Arial" panose="020B0604020202020204" pitchFamily="34" charset="0"/>
              <a:buChar char="˃"/>
            </a:pPr>
            <a:r>
              <a:rPr lang="fr-FR" kern="0" dirty="0">
                <a:solidFill>
                  <a:schemeClr val="tx1"/>
                </a:solidFill>
              </a:rPr>
              <a:t> </a:t>
            </a:r>
            <a:r>
              <a:rPr lang="fr-FR" dirty="0">
                <a:solidFill>
                  <a:schemeClr val="tx1"/>
                </a:solidFill>
              </a:rPr>
              <a:t>Les </a:t>
            </a:r>
            <a:r>
              <a:rPr lang="fr-FR" dirty="0">
                <a:solidFill>
                  <a:srgbClr val="FF0000"/>
                </a:solidFill>
              </a:rPr>
              <a:t>réseaux sociaux </a:t>
            </a:r>
            <a:r>
              <a:rPr lang="fr-FR" dirty="0">
                <a:solidFill>
                  <a:schemeClr val="tx1"/>
                </a:solidFill>
              </a:rPr>
              <a:t>pour rester informé : </a:t>
            </a:r>
          </a:p>
          <a:p>
            <a:pPr marL="0" indent="0">
              <a:buNone/>
            </a:pPr>
            <a:r>
              <a:rPr lang="fr-FR" dirty="0">
                <a:solidFill>
                  <a:srgbClr val="F28E65"/>
                </a:solidFill>
              </a:rPr>
              <a:t>		</a:t>
            </a:r>
            <a:endParaRPr lang="fr-FR" kern="0" dirty="0"/>
          </a:p>
          <a:p>
            <a:pPr marL="457200" lvl="1" indent="0" defTabSz="914400">
              <a:buFontTx/>
              <a:buNone/>
            </a:pPr>
            <a:endParaRPr lang="fr-FR" kern="0" dirty="0"/>
          </a:p>
        </p:txBody>
      </p:sp>
      <p:sp>
        <p:nvSpPr>
          <p:cNvPr id="18" name="ZoneTexte 17">
            <a:extLst>
              <a:ext uri="{FF2B5EF4-FFF2-40B4-BE49-F238E27FC236}">
                <a16:creationId xmlns:a16="http://schemas.microsoft.com/office/drawing/2014/main" id="{B94AF8DC-D835-43D9-BA00-C80AC3ABA7A4}"/>
              </a:ext>
            </a:extLst>
          </p:cNvPr>
          <p:cNvSpPr txBox="1"/>
          <p:nvPr/>
        </p:nvSpPr>
        <p:spPr>
          <a:xfrm>
            <a:off x="1727944" y="323453"/>
            <a:ext cx="7921625" cy="830997"/>
          </a:xfrm>
          <a:prstGeom prst="rect">
            <a:avLst/>
          </a:prstGeom>
          <a:solidFill>
            <a:schemeClr val="accent4">
              <a:lumMod val="20000"/>
              <a:lumOff val="80000"/>
            </a:schemeClr>
          </a:solidFill>
        </p:spPr>
        <p:style>
          <a:lnRef idx="2">
            <a:schemeClr val="accent3"/>
          </a:lnRef>
          <a:fillRef idx="1">
            <a:schemeClr val="lt1"/>
          </a:fillRef>
          <a:effectRef idx="0">
            <a:schemeClr val="accent3"/>
          </a:effectRef>
          <a:fontRef idx="minor">
            <a:schemeClr val="dk1"/>
          </a:fontRef>
        </p:style>
        <p:txBody>
          <a:bodyPr>
            <a:spAutoFit/>
          </a:bodyPr>
          <a:lstStyle/>
          <a:p>
            <a:pPr algn="ctr" defTabSz="449216">
              <a:spcBef>
                <a:spcPct val="50000"/>
              </a:spcBef>
              <a:defRPr/>
            </a:pPr>
            <a:r>
              <a:rPr lang="fr-FR" sz="2400" b="1" dirty="0"/>
              <a:t>Des services d’assistance tout au long de </a:t>
            </a:r>
            <a:br>
              <a:rPr lang="fr-FR" sz="2400" b="1" dirty="0"/>
            </a:br>
            <a:r>
              <a:rPr lang="fr-FR" sz="2400" b="1" dirty="0"/>
              <a:t>la procédure </a:t>
            </a:r>
            <a:endParaRPr lang="fr-FR" sz="2200" b="1" dirty="0">
              <a:solidFill>
                <a:srgbClr val="526DB0">
                  <a:lumMod val="50000"/>
                </a:srgbClr>
              </a:solidFill>
            </a:endParaRPr>
          </a:p>
        </p:txBody>
      </p:sp>
      <p:pic>
        <p:nvPicPr>
          <p:cNvPr id="5" name="Image 4">
            <a:extLst>
              <a:ext uri="{FF2B5EF4-FFF2-40B4-BE49-F238E27FC236}">
                <a16:creationId xmlns:a16="http://schemas.microsoft.com/office/drawing/2014/main" id="{7C7B0141-44A8-4BB1-A586-A0A98D3B11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7984" y="5300540"/>
            <a:ext cx="4104456" cy="1935682"/>
          </a:xfrm>
          <a:prstGeom prst="rect">
            <a:avLst/>
          </a:prstGeom>
        </p:spPr>
      </p:pic>
      <p:pic>
        <p:nvPicPr>
          <p:cNvPr id="19" name="Image 18">
            <a:extLst>
              <a:ext uri="{FF2B5EF4-FFF2-40B4-BE49-F238E27FC236}">
                <a16:creationId xmlns:a16="http://schemas.microsoft.com/office/drawing/2014/main" id="{BF789DC6-9BEE-4888-B359-C7BDF2A52E03}"/>
              </a:ext>
            </a:extLst>
          </p:cNvPr>
          <p:cNvPicPr>
            <a:picLocks noChangeAspect="1"/>
          </p:cNvPicPr>
          <p:nvPr/>
        </p:nvPicPr>
        <p:blipFill>
          <a:blip r:embed="rId5" cstate="print"/>
          <a:stretch>
            <a:fillRect/>
          </a:stretch>
        </p:blipFill>
        <p:spPr>
          <a:xfrm>
            <a:off x="8611442" y="6588149"/>
            <a:ext cx="1161232" cy="971526"/>
          </a:xfrm>
          <a:prstGeom prst="rect">
            <a:avLst/>
          </a:prstGeom>
        </p:spPr>
      </p:pic>
      <p:pic>
        <p:nvPicPr>
          <p:cNvPr id="21" name="Image 20">
            <a:extLst>
              <a:ext uri="{FF2B5EF4-FFF2-40B4-BE49-F238E27FC236}">
                <a16:creationId xmlns:a16="http://schemas.microsoft.com/office/drawing/2014/main" id="{4D767998-7053-4688-B4A6-E77A6F3C4B0D}"/>
              </a:ext>
            </a:extLst>
          </p:cNvPr>
          <p:cNvPicPr>
            <a:picLocks noChangeAspect="1"/>
          </p:cNvPicPr>
          <p:nvPr/>
        </p:nvPicPr>
        <p:blipFill>
          <a:blip r:embed="rId6"/>
          <a:stretch>
            <a:fillRect/>
          </a:stretch>
        </p:blipFill>
        <p:spPr>
          <a:xfrm>
            <a:off x="0" y="18613"/>
            <a:ext cx="1367904" cy="1367904"/>
          </a:xfrm>
          <a:prstGeom prst="rect">
            <a:avLst/>
          </a:prstGeom>
        </p:spPr>
      </p:pic>
      <p:sp>
        <p:nvSpPr>
          <p:cNvPr id="2" name="Rectangle 1">
            <a:extLst>
              <a:ext uri="{FF2B5EF4-FFF2-40B4-BE49-F238E27FC236}">
                <a16:creationId xmlns:a16="http://schemas.microsoft.com/office/drawing/2014/main" id="{6F95EF30-B318-4FB4-8D08-E865CDD9E4E8}"/>
              </a:ext>
            </a:extLst>
          </p:cNvPr>
          <p:cNvSpPr/>
          <p:nvPr/>
        </p:nvSpPr>
        <p:spPr bwMode="auto">
          <a:xfrm>
            <a:off x="2015976" y="6588148"/>
            <a:ext cx="4608512" cy="50332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49620CC3-DB82-4228-AF61-43F2E8A0AF3E}"/>
              </a:ext>
            </a:extLst>
          </p:cNvPr>
          <p:cNvPicPr>
            <a:picLocks noChangeAspect="1"/>
          </p:cNvPicPr>
          <p:nvPr/>
        </p:nvPicPr>
        <p:blipFill>
          <a:blip r:embed="rId3"/>
          <a:stretch>
            <a:fillRect/>
          </a:stretch>
        </p:blipFill>
        <p:spPr>
          <a:xfrm>
            <a:off x="0" y="18613"/>
            <a:ext cx="1367904" cy="1367904"/>
          </a:xfrm>
          <a:prstGeom prst="rect">
            <a:avLst/>
          </a:prstGeom>
        </p:spPr>
      </p:pic>
      <p:sp>
        <p:nvSpPr>
          <p:cNvPr id="3" name="ZoneTexte 2">
            <a:extLst>
              <a:ext uri="{FF2B5EF4-FFF2-40B4-BE49-F238E27FC236}">
                <a16:creationId xmlns:a16="http://schemas.microsoft.com/office/drawing/2014/main" id="{32784CEE-E8C1-4E93-A532-7A0716A995B0}"/>
              </a:ext>
            </a:extLst>
          </p:cNvPr>
          <p:cNvSpPr txBox="1"/>
          <p:nvPr/>
        </p:nvSpPr>
        <p:spPr>
          <a:xfrm>
            <a:off x="1698625" y="292101"/>
            <a:ext cx="7921625" cy="430213"/>
          </a:xfrm>
          <a:prstGeom prst="rect">
            <a:avLst/>
          </a:prstGeom>
          <a:solidFill>
            <a:schemeClr val="accent4">
              <a:lumMod val="20000"/>
              <a:lumOff val="80000"/>
            </a:schemeClr>
          </a:solidFill>
        </p:spPr>
        <p:style>
          <a:lnRef idx="2">
            <a:schemeClr val="accent3"/>
          </a:lnRef>
          <a:fillRef idx="1">
            <a:schemeClr val="lt1"/>
          </a:fillRef>
          <a:effectRef idx="0">
            <a:schemeClr val="accent3"/>
          </a:effectRef>
          <a:fontRef idx="minor">
            <a:schemeClr val="dk1"/>
          </a:fontRef>
        </p:style>
        <p:txBody>
          <a:bodyPr>
            <a:spAutoFit/>
          </a:bodyPr>
          <a:lstStyle/>
          <a:p>
            <a:pPr algn="ctr" defTabSz="449216">
              <a:spcBef>
                <a:spcPct val="50000"/>
              </a:spcBef>
              <a:defRPr/>
            </a:pPr>
            <a:r>
              <a:rPr lang="fr-FR" sz="2200" b="1" dirty="0">
                <a:solidFill>
                  <a:srgbClr val="526DB0">
                    <a:lumMod val="50000"/>
                  </a:srgbClr>
                </a:solidFill>
              </a:rPr>
              <a:t>Les ressources pour s’informer</a:t>
            </a:r>
          </a:p>
        </p:txBody>
      </p:sp>
      <p:sp>
        <p:nvSpPr>
          <p:cNvPr id="2" name="Rectangle 1">
            <a:extLst>
              <a:ext uri="{FF2B5EF4-FFF2-40B4-BE49-F238E27FC236}">
                <a16:creationId xmlns:a16="http://schemas.microsoft.com/office/drawing/2014/main" id="{1344E5B9-C507-4B50-9EA5-26DDE21F9552}"/>
              </a:ext>
            </a:extLst>
          </p:cNvPr>
          <p:cNvSpPr/>
          <p:nvPr/>
        </p:nvSpPr>
        <p:spPr>
          <a:xfrm>
            <a:off x="3260409" y="3703092"/>
            <a:ext cx="3937898" cy="3683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defTabSz="449170">
              <a:spcBef>
                <a:spcPct val="50000"/>
              </a:spcBef>
              <a:defRPr/>
            </a:pPr>
            <a:r>
              <a:rPr lang="fr-FR" dirty="0">
                <a:hlinkClick r:id="rId4"/>
              </a:rPr>
              <a:t>www.terminales2020-2021.fr</a:t>
            </a:r>
            <a:endParaRPr lang="fr-FR" dirty="0"/>
          </a:p>
        </p:txBody>
      </p:sp>
      <p:sp>
        <p:nvSpPr>
          <p:cNvPr id="6" name="Rectangle 5">
            <a:extLst>
              <a:ext uri="{FF2B5EF4-FFF2-40B4-BE49-F238E27FC236}">
                <a16:creationId xmlns:a16="http://schemas.microsoft.com/office/drawing/2014/main" id="{AFCF6284-7F49-4470-A5A4-5DC0C1A17956}"/>
              </a:ext>
            </a:extLst>
          </p:cNvPr>
          <p:cNvSpPr/>
          <p:nvPr/>
        </p:nvSpPr>
        <p:spPr>
          <a:xfrm>
            <a:off x="4090105" y="6690714"/>
            <a:ext cx="2278506"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defTabSz="449170">
              <a:spcBef>
                <a:spcPct val="50000"/>
              </a:spcBef>
              <a:defRPr/>
            </a:pPr>
            <a:r>
              <a:rPr lang="fr-FR" dirty="0">
                <a:hlinkClick r:id="rId5"/>
              </a:rPr>
              <a:t>www.parcoursup.fr</a:t>
            </a:r>
            <a:endParaRPr lang="fr-FR" dirty="0"/>
          </a:p>
        </p:txBody>
      </p:sp>
      <p:pic>
        <p:nvPicPr>
          <p:cNvPr id="12" name="Image 11">
            <a:extLst>
              <a:ext uri="{FF2B5EF4-FFF2-40B4-BE49-F238E27FC236}">
                <a16:creationId xmlns:a16="http://schemas.microsoft.com/office/drawing/2014/main" id="{B829EE15-3100-40B1-B948-B6344C2C4676}"/>
              </a:ext>
            </a:extLst>
          </p:cNvPr>
          <p:cNvPicPr>
            <a:picLocks noChangeAspect="1"/>
          </p:cNvPicPr>
          <p:nvPr/>
        </p:nvPicPr>
        <p:blipFill>
          <a:blip r:embed="rId6"/>
          <a:stretch>
            <a:fillRect/>
          </a:stretch>
        </p:blipFill>
        <p:spPr>
          <a:xfrm>
            <a:off x="2537535" y="953801"/>
            <a:ext cx="5383646" cy="2610012"/>
          </a:xfrm>
          <a:prstGeom prst="rect">
            <a:avLst/>
          </a:prstGeom>
        </p:spPr>
      </p:pic>
      <p:pic>
        <p:nvPicPr>
          <p:cNvPr id="13" name="Image 12">
            <a:extLst>
              <a:ext uri="{FF2B5EF4-FFF2-40B4-BE49-F238E27FC236}">
                <a16:creationId xmlns:a16="http://schemas.microsoft.com/office/drawing/2014/main" id="{FC581C44-2F32-43AD-A0D4-7198D37E5877}"/>
              </a:ext>
            </a:extLst>
          </p:cNvPr>
          <p:cNvPicPr>
            <a:picLocks noChangeAspect="1"/>
          </p:cNvPicPr>
          <p:nvPr/>
        </p:nvPicPr>
        <p:blipFill>
          <a:blip r:embed="rId7"/>
          <a:stretch>
            <a:fillRect/>
          </a:stretch>
        </p:blipFill>
        <p:spPr>
          <a:xfrm>
            <a:off x="2664048" y="4290822"/>
            <a:ext cx="5169061" cy="2294299"/>
          </a:xfrm>
          <a:prstGeom prst="rect">
            <a:avLst/>
          </a:prstGeom>
        </p:spPr>
      </p:pic>
      <p:pic>
        <p:nvPicPr>
          <p:cNvPr id="8" name="Image 7">
            <a:extLst>
              <a:ext uri="{FF2B5EF4-FFF2-40B4-BE49-F238E27FC236}">
                <a16:creationId xmlns:a16="http://schemas.microsoft.com/office/drawing/2014/main" id="{CB390AF0-5187-45D3-8F52-BC279E0B558B}"/>
              </a:ext>
            </a:extLst>
          </p:cNvPr>
          <p:cNvPicPr>
            <a:picLocks noChangeAspect="1"/>
          </p:cNvPicPr>
          <p:nvPr/>
        </p:nvPicPr>
        <p:blipFill>
          <a:blip r:embed="rId8" cstate="print"/>
          <a:stretch>
            <a:fillRect/>
          </a:stretch>
        </p:blipFill>
        <p:spPr>
          <a:xfrm>
            <a:off x="8611442" y="6588149"/>
            <a:ext cx="1161232" cy="97152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957ADFDA-C3C0-4B46-86E9-792BE91D78BD}"/>
              </a:ext>
            </a:extLst>
          </p:cNvPr>
          <p:cNvPicPr>
            <a:picLocks noChangeAspect="1"/>
          </p:cNvPicPr>
          <p:nvPr/>
        </p:nvPicPr>
        <p:blipFill>
          <a:blip r:embed="rId3" cstate="print"/>
          <a:stretch>
            <a:fillRect/>
          </a:stretch>
        </p:blipFill>
        <p:spPr>
          <a:xfrm>
            <a:off x="8611442" y="6588149"/>
            <a:ext cx="1161232" cy="971526"/>
          </a:xfrm>
          <a:prstGeom prst="rect">
            <a:avLst/>
          </a:prstGeom>
        </p:spPr>
      </p:pic>
      <p:sp>
        <p:nvSpPr>
          <p:cNvPr id="3" name="ZoneTexte 2">
            <a:extLst>
              <a:ext uri="{FF2B5EF4-FFF2-40B4-BE49-F238E27FC236}">
                <a16:creationId xmlns:a16="http://schemas.microsoft.com/office/drawing/2014/main" id="{5B68DE79-C04E-45D6-8064-E9D990EA42D8}"/>
              </a:ext>
            </a:extLst>
          </p:cNvPr>
          <p:cNvSpPr txBox="1"/>
          <p:nvPr/>
        </p:nvSpPr>
        <p:spPr>
          <a:xfrm>
            <a:off x="1871663" y="323850"/>
            <a:ext cx="7921625" cy="430213"/>
          </a:xfrm>
          <a:prstGeom prst="rect">
            <a:avLst/>
          </a:prstGeom>
          <a:solidFill>
            <a:schemeClr val="accent4">
              <a:lumMod val="20000"/>
              <a:lumOff val="80000"/>
            </a:schemeClr>
          </a:solidFill>
        </p:spPr>
        <p:style>
          <a:lnRef idx="2">
            <a:schemeClr val="accent3"/>
          </a:lnRef>
          <a:fillRef idx="1">
            <a:schemeClr val="lt1"/>
          </a:fillRef>
          <a:effectRef idx="0">
            <a:schemeClr val="accent3"/>
          </a:effectRef>
          <a:fontRef idx="minor">
            <a:schemeClr val="dk1"/>
          </a:fontRef>
        </p:style>
        <p:txBody>
          <a:bodyPr>
            <a:spAutoFit/>
          </a:bodyPr>
          <a:lstStyle/>
          <a:p>
            <a:pPr algn="ctr" defTabSz="449216">
              <a:spcBef>
                <a:spcPct val="50000"/>
              </a:spcBef>
              <a:defRPr/>
            </a:pPr>
            <a:r>
              <a:rPr lang="fr-FR" sz="2200" b="1" dirty="0">
                <a:solidFill>
                  <a:srgbClr val="526DB0">
                    <a:lumMod val="50000"/>
                  </a:srgbClr>
                </a:solidFill>
              </a:rPr>
              <a:t>Les ressources pour s’informer</a:t>
            </a:r>
          </a:p>
        </p:txBody>
      </p:sp>
      <p:pic>
        <p:nvPicPr>
          <p:cNvPr id="7" name="Image 6">
            <a:extLst>
              <a:ext uri="{FF2B5EF4-FFF2-40B4-BE49-F238E27FC236}">
                <a16:creationId xmlns:a16="http://schemas.microsoft.com/office/drawing/2014/main" id="{AEC1B7B3-3B16-4407-ABF5-A2BF4A26DB52}"/>
              </a:ext>
            </a:extLst>
          </p:cNvPr>
          <p:cNvPicPr>
            <a:picLocks noChangeAspect="1"/>
          </p:cNvPicPr>
          <p:nvPr/>
        </p:nvPicPr>
        <p:blipFill>
          <a:blip r:embed="rId4"/>
          <a:stretch>
            <a:fillRect/>
          </a:stretch>
        </p:blipFill>
        <p:spPr>
          <a:xfrm>
            <a:off x="0" y="18613"/>
            <a:ext cx="1367904" cy="1367904"/>
          </a:xfrm>
          <a:prstGeom prst="rect">
            <a:avLst/>
          </a:prstGeom>
        </p:spPr>
      </p:pic>
      <p:pic>
        <p:nvPicPr>
          <p:cNvPr id="6" name="Image 5">
            <a:extLst>
              <a:ext uri="{FF2B5EF4-FFF2-40B4-BE49-F238E27FC236}">
                <a16:creationId xmlns:a16="http://schemas.microsoft.com/office/drawing/2014/main" id="{BF901689-EF70-4B99-A59F-C2B9E4A20FAF}"/>
              </a:ext>
            </a:extLst>
          </p:cNvPr>
          <p:cNvPicPr>
            <a:picLocks noChangeAspect="1"/>
          </p:cNvPicPr>
          <p:nvPr/>
        </p:nvPicPr>
        <p:blipFill rotWithShape="1">
          <a:blip r:embed="rId5"/>
          <a:srcRect l="7095" t="-413" r="-1695" b="5581"/>
          <a:stretch/>
        </p:blipFill>
        <p:spPr>
          <a:xfrm>
            <a:off x="384981" y="1708135"/>
            <a:ext cx="2973364" cy="4286138"/>
          </a:xfrm>
          <a:prstGeom prst="rect">
            <a:avLst/>
          </a:prstGeom>
          <a:ln>
            <a:noFill/>
          </a:ln>
          <a:effectLst>
            <a:outerShdw blurRad="292100" dist="139700" dir="2700000" algn="tl" rotWithShape="0">
              <a:srgbClr val="333333">
                <a:alpha val="65000"/>
              </a:srgbClr>
            </a:outerShdw>
          </a:effectLst>
        </p:spPr>
      </p:pic>
      <p:pic>
        <p:nvPicPr>
          <p:cNvPr id="10" name="Image 9">
            <a:extLst>
              <a:ext uri="{FF2B5EF4-FFF2-40B4-BE49-F238E27FC236}">
                <a16:creationId xmlns:a16="http://schemas.microsoft.com/office/drawing/2014/main" id="{F5911C22-88AE-45B2-A824-79006B9E29F5}"/>
              </a:ext>
            </a:extLst>
          </p:cNvPr>
          <p:cNvPicPr>
            <a:picLocks noChangeAspect="1"/>
          </p:cNvPicPr>
          <p:nvPr/>
        </p:nvPicPr>
        <p:blipFill>
          <a:blip r:embed="rId6"/>
          <a:stretch>
            <a:fillRect/>
          </a:stretch>
        </p:blipFill>
        <p:spPr>
          <a:xfrm>
            <a:off x="7004314" y="1354752"/>
            <a:ext cx="1576515" cy="2266960"/>
          </a:xfrm>
          <a:prstGeom prst="rect">
            <a:avLst/>
          </a:prstGeom>
          <a:ln>
            <a:noFill/>
          </a:ln>
          <a:effectLst>
            <a:outerShdw blurRad="292100" dist="139700" dir="2700000" algn="tl" rotWithShape="0">
              <a:srgbClr val="333333">
                <a:alpha val="65000"/>
              </a:srgbClr>
            </a:outerShdw>
          </a:effectLst>
        </p:spPr>
      </p:pic>
      <p:pic>
        <p:nvPicPr>
          <p:cNvPr id="12" name="Image 11">
            <a:extLst>
              <a:ext uri="{FF2B5EF4-FFF2-40B4-BE49-F238E27FC236}">
                <a16:creationId xmlns:a16="http://schemas.microsoft.com/office/drawing/2014/main" id="{EAC66AFD-CE66-4A3C-9E0E-90DE97DDDD5C}"/>
              </a:ext>
            </a:extLst>
          </p:cNvPr>
          <p:cNvPicPr>
            <a:picLocks noChangeAspect="1"/>
          </p:cNvPicPr>
          <p:nvPr/>
        </p:nvPicPr>
        <p:blipFill>
          <a:blip r:embed="rId7"/>
          <a:stretch>
            <a:fillRect/>
          </a:stretch>
        </p:blipFill>
        <p:spPr>
          <a:xfrm>
            <a:off x="8347600" y="3222047"/>
            <a:ext cx="1356742" cy="1949186"/>
          </a:xfrm>
          <a:prstGeom prst="rect">
            <a:avLst/>
          </a:prstGeom>
          <a:ln>
            <a:noFill/>
          </a:ln>
          <a:effectLst>
            <a:outerShdw blurRad="292100" dist="139700" dir="2700000" algn="tl" rotWithShape="0">
              <a:srgbClr val="333333">
                <a:alpha val="65000"/>
              </a:srgbClr>
            </a:outerShdw>
          </a:effectLst>
        </p:spPr>
      </p:pic>
      <p:pic>
        <p:nvPicPr>
          <p:cNvPr id="14" name="Image 13">
            <a:extLst>
              <a:ext uri="{FF2B5EF4-FFF2-40B4-BE49-F238E27FC236}">
                <a16:creationId xmlns:a16="http://schemas.microsoft.com/office/drawing/2014/main" id="{4D694AEB-B12A-4AFD-908F-8072A119B4A7}"/>
              </a:ext>
            </a:extLst>
          </p:cNvPr>
          <p:cNvPicPr>
            <a:picLocks noChangeAspect="1"/>
          </p:cNvPicPr>
          <p:nvPr/>
        </p:nvPicPr>
        <p:blipFill>
          <a:blip r:embed="rId8"/>
          <a:stretch>
            <a:fillRect/>
          </a:stretch>
        </p:blipFill>
        <p:spPr>
          <a:xfrm>
            <a:off x="7272560" y="5046561"/>
            <a:ext cx="1359897" cy="1949186"/>
          </a:xfrm>
          <a:prstGeom prst="rect">
            <a:avLst/>
          </a:prstGeom>
          <a:ln>
            <a:noFill/>
          </a:ln>
          <a:effectLst>
            <a:outerShdw blurRad="292100" dist="139700" dir="2700000" algn="tl" rotWithShape="0">
              <a:srgbClr val="333333">
                <a:alpha val="65000"/>
              </a:srgbClr>
            </a:outerShdw>
          </a:effectLst>
        </p:spPr>
      </p:pic>
      <p:pic>
        <p:nvPicPr>
          <p:cNvPr id="8194" name="Picture 2" descr="https://www.onisep.fr/var/onisep/storage/images/_aliases/article_vertical/media/images/visuels-de-publication/guide/apres-le-bac/entrer-dans-le-sup-apres-le-bac-rentree-2021/19754103-4-fre-FR/Entrer-dans-le-sup-apres-le-bac-rentree-2021.png"/>
          <p:cNvPicPr>
            <a:picLocks noChangeAspect="1" noChangeArrowheads="1"/>
          </p:cNvPicPr>
          <p:nvPr/>
        </p:nvPicPr>
        <p:blipFill>
          <a:blip r:embed="rId9"/>
          <a:srcRect/>
          <a:stretch>
            <a:fillRect/>
          </a:stretch>
        </p:blipFill>
        <p:spPr bwMode="auto">
          <a:xfrm>
            <a:off x="3754428" y="2351077"/>
            <a:ext cx="2928958" cy="418778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257769" y="2987749"/>
            <a:ext cx="9607087" cy="4320480"/>
          </a:xfrm>
        </p:spPr>
        <p:txBody>
          <a:bodyPr>
            <a:normAutofit fontScale="55000" lnSpcReduction="20000"/>
          </a:bodyPr>
          <a:lstStyle/>
          <a:p>
            <a:pPr>
              <a:lnSpc>
                <a:spcPct val="170000"/>
              </a:lnSpc>
            </a:pPr>
            <a:r>
              <a:rPr lang="fr-FR" sz="4200" u="sng" dirty="0">
                <a:solidFill>
                  <a:schemeClr val="tx1"/>
                </a:solidFill>
              </a:rPr>
              <a:t>PERMANENCES </a:t>
            </a:r>
            <a:r>
              <a:rPr lang="fr-FR" sz="4200" u="sng" dirty="0">
                <a:solidFill>
                  <a:srgbClr val="FF0000"/>
                </a:solidFill>
              </a:rPr>
              <a:t>AU LYCEE</a:t>
            </a:r>
          </a:p>
          <a:p>
            <a:pPr>
              <a:lnSpc>
                <a:spcPct val="170000"/>
              </a:lnSpc>
            </a:pPr>
            <a:r>
              <a:rPr lang="fr-FR" sz="3800" b="0" dirty="0">
                <a:solidFill>
                  <a:schemeClr val="tx1"/>
                </a:solidFill>
              </a:rPr>
              <a:t> </a:t>
            </a:r>
            <a:r>
              <a:rPr lang="fr-FR" sz="2900" b="0" dirty="0">
                <a:solidFill>
                  <a:schemeClr val="tx1"/>
                </a:solidFill>
              </a:rPr>
              <a:t>LUNDI, MARDI, MERCREDI, JEUDI</a:t>
            </a:r>
          </a:p>
          <a:p>
            <a:pPr>
              <a:lnSpc>
                <a:spcPct val="170000"/>
              </a:lnSpc>
            </a:pPr>
            <a:r>
              <a:rPr lang="fr-FR" sz="2900" b="0" dirty="0">
                <a:solidFill>
                  <a:schemeClr val="tx1"/>
                </a:solidFill>
              </a:rPr>
              <a:t>Prendre rendez-vous au CDI ou CPE</a:t>
            </a:r>
          </a:p>
          <a:p>
            <a:pPr eaLnBrk="1" fontAlgn="auto" hangingPunct="1">
              <a:spcAft>
                <a:spcPts val="0"/>
              </a:spcAft>
              <a:buFont typeface="Wingdings" pitchFamily="2" charset="2"/>
              <a:buChar char="ü"/>
              <a:defRPr/>
            </a:pPr>
            <a:endParaRPr lang="fr-FR" sz="3800" b="0" dirty="0">
              <a:solidFill>
                <a:schemeClr val="tx1"/>
              </a:solidFill>
            </a:endParaRPr>
          </a:p>
          <a:p>
            <a:pPr>
              <a:lnSpc>
                <a:spcPct val="170000"/>
              </a:lnSpc>
            </a:pPr>
            <a:r>
              <a:rPr lang="fr-FR" sz="4200" u="sng" dirty="0">
                <a:solidFill>
                  <a:schemeClr val="tx1"/>
                </a:solidFill>
              </a:rPr>
              <a:t>PERMANENCES </a:t>
            </a:r>
            <a:r>
              <a:rPr lang="fr-FR" sz="4200" u="sng" dirty="0">
                <a:solidFill>
                  <a:srgbClr val="FF0000"/>
                </a:solidFill>
              </a:rPr>
              <a:t>AU CIO DE GAGNY</a:t>
            </a:r>
            <a:r>
              <a:rPr lang="fr-FR" sz="3800" dirty="0">
                <a:solidFill>
                  <a:schemeClr val="tx1"/>
                </a:solidFill>
              </a:rPr>
              <a:t> </a:t>
            </a:r>
          </a:p>
          <a:p>
            <a:r>
              <a:rPr lang="fr-FR" sz="2900" b="0" dirty="0">
                <a:solidFill>
                  <a:schemeClr val="tx1"/>
                </a:solidFill>
              </a:rPr>
              <a:t>Prendre rendez-vous au CIO (01.43.81.38.85)</a:t>
            </a:r>
          </a:p>
          <a:p>
            <a:r>
              <a:rPr lang="fr-FR" sz="2900" b="0" dirty="0">
                <a:solidFill>
                  <a:schemeClr val="tx1"/>
                </a:solidFill>
              </a:rPr>
              <a:t>68 rue du chemin de fer</a:t>
            </a:r>
          </a:p>
          <a:p>
            <a:r>
              <a:rPr lang="fr-FR" sz="2900" b="0" dirty="0">
                <a:solidFill>
                  <a:schemeClr val="tx1"/>
                </a:solidFill>
              </a:rPr>
              <a:t>93220 GAGNY</a:t>
            </a:r>
          </a:p>
          <a:p>
            <a:r>
              <a:rPr lang="fr-FR" dirty="0">
                <a:solidFill>
                  <a:schemeClr val="tx1"/>
                </a:solidFill>
              </a:rPr>
              <a:t> </a:t>
            </a:r>
          </a:p>
          <a:p>
            <a:r>
              <a:rPr lang="fr-FR" sz="3600" dirty="0">
                <a:solidFill>
                  <a:srgbClr val="FF0000"/>
                </a:solidFill>
              </a:rPr>
              <a:t>(OUVERT PENDANT LES VACANCES SCOLAIRES)</a:t>
            </a:r>
          </a:p>
          <a:p>
            <a:r>
              <a:rPr lang="fr-FR" dirty="0">
                <a:solidFill>
                  <a:schemeClr val="tx1"/>
                </a:solidFill>
              </a:rPr>
              <a:t> </a:t>
            </a:r>
          </a:p>
          <a:p>
            <a:pPr eaLnBrk="1" fontAlgn="auto" hangingPunct="1">
              <a:spcAft>
                <a:spcPts val="0"/>
              </a:spcAft>
              <a:defRPr/>
            </a:pPr>
            <a:endParaRPr lang="fr-FR" sz="2646" dirty="0"/>
          </a:p>
          <a:p>
            <a:pPr eaLnBrk="1" fontAlgn="auto" hangingPunct="1">
              <a:spcAft>
                <a:spcPts val="0"/>
              </a:spcAft>
              <a:defRPr/>
            </a:pPr>
            <a:endParaRPr lang="fr-FR" sz="2646" dirty="0"/>
          </a:p>
        </p:txBody>
      </p:sp>
      <p:sp>
        <p:nvSpPr>
          <p:cNvPr id="4" name="Titre 3"/>
          <p:cNvSpPr>
            <a:spLocks noGrp="1"/>
          </p:cNvSpPr>
          <p:nvPr>
            <p:ph type="ctrTitle"/>
          </p:nvPr>
        </p:nvSpPr>
        <p:spPr>
          <a:xfrm>
            <a:off x="1609432" y="395461"/>
            <a:ext cx="6861759" cy="1728192"/>
          </a:xfrm>
          <a:solidFill>
            <a:schemeClr val="bg1"/>
          </a:solidFill>
        </p:spPr>
        <p:txBody>
          <a:bodyPr>
            <a:noAutofit/>
          </a:bodyPr>
          <a:lstStyle/>
          <a:p>
            <a:br>
              <a:rPr lang="fr-FR" sz="2400" dirty="0">
                <a:solidFill>
                  <a:schemeClr val="tx1"/>
                </a:solidFill>
                <a:latin typeface="Times New Roman" pitchFamily="18" charset="0"/>
                <a:cs typeface="Times New Roman" pitchFamily="18" charset="0"/>
              </a:rPr>
            </a:br>
            <a:r>
              <a:rPr lang="fr-FR" sz="3200" b="1" dirty="0"/>
              <a:t>PSYCHOLOGUE</a:t>
            </a:r>
            <a:br>
              <a:rPr lang="fr-FR" sz="3200" dirty="0"/>
            </a:br>
            <a:r>
              <a:rPr lang="fr-FR" sz="3200" b="1" dirty="0"/>
              <a:t>EDUCATION NATIONALE</a:t>
            </a:r>
            <a:br>
              <a:rPr lang="fr-FR" sz="3200" b="1" dirty="0"/>
            </a:br>
            <a:r>
              <a:rPr lang="fr-FR" sz="3200" dirty="0"/>
              <a:t>conseil en orientation</a:t>
            </a:r>
            <a:br>
              <a:rPr lang="fr-FR" sz="3200" dirty="0"/>
            </a:br>
            <a:br>
              <a:rPr lang="fr-FR" sz="2800" b="1" dirty="0">
                <a:solidFill>
                  <a:schemeClr val="tx1"/>
                </a:solidFill>
                <a:cs typeface="Times New Roman" pitchFamily="18" charset="0"/>
              </a:rPr>
            </a:br>
            <a:r>
              <a:rPr lang="fr-FR" sz="2400" b="1" i="1" dirty="0" err="1">
                <a:solidFill>
                  <a:schemeClr val="tx1"/>
                </a:solidFill>
                <a:cs typeface="Times New Roman" pitchFamily="18" charset="0"/>
              </a:rPr>
              <a:t>P.Allard</a:t>
            </a:r>
            <a:r>
              <a:rPr lang="fr-FR" sz="2400" b="1" i="1" dirty="0">
                <a:solidFill>
                  <a:schemeClr val="tx1"/>
                </a:solidFill>
                <a:cs typeface="Times New Roman" pitchFamily="18" charset="0"/>
              </a:rPr>
              <a:t>, </a:t>
            </a:r>
            <a:r>
              <a:rPr lang="fr-FR" sz="2400" b="1" i="1" dirty="0" err="1">
                <a:solidFill>
                  <a:schemeClr val="tx1"/>
                </a:solidFill>
                <a:cs typeface="Times New Roman" pitchFamily="18" charset="0"/>
              </a:rPr>
              <a:t>V.Antonio</a:t>
            </a:r>
            <a:r>
              <a:rPr lang="fr-FR" sz="2400" b="1" i="1" dirty="0">
                <a:solidFill>
                  <a:schemeClr val="tx1"/>
                </a:solidFill>
                <a:cs typeface="Times New Roman" pitchFamily="18" charset="0"/>
              </a:rPr>
              <a:t> et </a:t>
            </a:r>
            <a:r>
              <a:rPr lang="fr-FR" sz="2400" b="1" i="1" dirty="0" err="1">
                <a:solidFill>
                  <a:schemeClr val="tx1"/>
                </a:solidFill>
                <a:cs typeface="Times New Roman" pitchFamily="18" charset="0"/>
              </a:rPr>
              <a:t>A.Quilan</a:t>
            </a:r>
            <a:endParaRPr lang="fr-FR" sz="2800" b="1" i="1" dirty="0">
              <a:solidFill>
                <a:schemeClr val="tx1"/>
              </a:solidFill>
              <a:cs typeface="Times New Roman" pitchFamily="18" charset="0"/>
            </a:endParaRPr>
          </a:p>
        </p:txBody>
      </p:sp>
      <p:pic>
        <p:nvPicPr>
          <p:cNvPr id="5" name="Image 4">
            <a:extLst>
              <a:ext uri="{FF2B5EF4-FFF2-40B4-BE49-F238E27FC236}">
                <a16:creationId xmlns:a16="http://schemas.microsoft.com/office/drawing/2014/main" id="{1D9A275D-14F7-4EA3-8E31-47AAE2C10B1C}"/>
              </a:ext>
            </a:extLst>
          </p:cNvPr>
          <p:cNvPicPr>
            <a:picLocks noChangeAspect="1"/>
          </p:cNvPicPr>
          <p:nvPr/>
        </p:nvPicPr>
        <p:blipFill>
          <a:blip r:embed="rId2"/>
          <a:stretch>
            <a:fillRect/>
          </a:stretch>
        </p:blipFill>
        <p:spPr>
          <a:xfrm>
            <a:off x="0" y="0"/>
            <a:ext cx="1367904" cy="1367904"/>
          </a:xfrm>
          <a:prstGeom prst="rect">
            <a:avLst/>
          </a:prstGeom>
        </p:spPr>
      </p:pic>
      <p:pic>
        <p:nvPicPr>
          <p:cNvPr id="6" name="Image 5">
            <a:extLst>
              <a:ext uri="{FF2B5EF4-FFF2-40B4-BE49-F238E27FC236}">
                <a16:creationId xmlns:a16="http://schemas.microsoft.com/office/drawing/2014/main" id="{E44B019E-3F20-4BF6-BB22-E1B3EE25F87A}"/>
              </a:ext>
            </a:extLst>
          </p:cNvPr>
          <p:cNvPicPr>
            <a:picLocks noChangeAspect="1"/>
          </p:cNvPicPr>
          <p:nvPr/>
        </p:nvPicPr>
        <p:blipFill>
          <a:blip r:embed="rId3" cstate="print"/>
          <a:stretch>
            <a:fillRect/>
          </a:stretch>
        </p:blipFill>
        <p:spPr>
          <a:xfrm>
            <a:off x="8611442" y="6588149"/>
            <a:ext cx="1161232" cy="971526"/>
          </a:xfrm>
          <a:prstGeom prst="rect">
            <a:avLst/>
          </a:prstGeom>
        </p:spPr>
      </p:pic>
    </p:spTree>
    <p:extLst>
      <p:ext uri="{BB962C8B-B14F-4D97-AF65-F5344CB8AC3E}">
        <p14:creationId xmlns:p14="http://schemas.microsoft.com/office/powerpoint/2010/main" val="317049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8BD3DCE-4937-43B3-A148-5C00CD5F39B3}"/>
              </a:ext>
            </a:extLst>
          </p:cNvPr>
          <p:cNvPicPr>
            <a:picLocks noChangeAspect="1"/>
          </p:cNvPicPr>
          <p:nvPr/>
        </p:nvPicPr>
        <p:blipFill>
          <a:blip r:embed="rId3"/>
          <a:stretch>
            <a:fillRect/>
          </a:stretch>
        </p:blipFill>
        <p:spPr>
          <a:xfrm>
            <a:off x="0" y="18613"/>
            <a:ext cx="1367904" cy="1367904"/>
          </a:xfrm>
          <a:prstGeom prst="rect">
            <a:avLst/>
          </a:prstGeom>
        </p:spPr>
      </p:pic>
      <p:sp>
        <p:nvSpPr>
          <p:cNvPr id="3" name="ZoneTexte 2">
            <a:extLst>
              <a:ext uri="{FF2B5EF4-FFF2-40B4-BE49-F238E27FC236}">
                <a16:creationId xmlns:a16="http://schemas.microsoft.com/office/drawing/2014/main" id="{D7049C94-756E-4B6F-AB51-3A457A8B30C2}"/>
              </a:ext>
            </a:extLst>
          </p:cNvPr>
          <p:cNvSpPr txBox="1"/>
          <p:nvPr/>
        </p:nvSpPr>
        <p:spPr>
          <a:xfrm>
            <a:off x="1655763" y="365125"/>
            <a:ext cx="7921625" cy="461963"/>
          </a:xfrm>
          <a:prstGeom prst="rect">
            <a:avLst/>
          </a:prstGeom>
          <a:solidFill>
            <a:schemeClr val="accent4">
              <a:lumMod val="20000"/>
              <a:lumOff val="80000"/>
            </a:schemeClr>
          </a:solidFill>
        </p:spPr>
        <p:style>
          <a:lnRef idx="2">
            <a:schemeClr val="accent3"/>
          </a:lnRef>
          <a:fillRef idx="1">
            <a:schemeClr val="lt1"/>
          </a:fillRef>
          <a:effectRef idx="0">
            <a:schemeClr val="accent3"/>
          </a:effectRef>
          <a:fontRef idx="minor">
            <a:schemeClr val="dk1"/>
          </a:fontRef>
        </p:style>
        <p:txBody>
          <a:bodyPr>
            <a:spAutoFit/>
          </a:bodyPr>
          <a:lstStyle/>
          <a:p>
            <a:pPr algn="ctr" defTabSz="449216">
              <a:spcBef>
                <a:spcPct val="50000"/>
              </a:spcBef>
              <a:defRPr/>
            </a:pPr>
            <a:r>
              <a:rPr lang="fr-FR" sz="2400" b="1" dirty="0">
                <a:solidFill>
                  <a:srgbClr val="526DB0">
                    <a:lumMod val="50000"/>
                  </a:srgbClr>
                </a:solidFill>
              </a:rPr>
              <a:t>Les formations accessibles </a:t>
            </a:r>
            <a:r>
              <a:rPr lang="fr-FR" sz="2400" b="1" i="1" dirty="0">
                <a:solidFill>
                  <a:srgbClr val="526DB0">
                    <a:lumMod val="50000"/>
                  </a:srgbClr>
                </a:solidFill>
              </a:rPr>
              <a:t>via</a:t>
            </a:r>
            <a:r>
              <a:rPr lang="fr-FR" sz="2400" b="1" dirty="0">
                <a:solidFill>
                  <a:srgbClr val="526DB0">
                    <a:lumMod val="50000"/>
                  </a:srgbClr>
                </a:solidFill>
              </a:rPr>
              <a:t> Parcoursup</a:t>
            </a:r>
          </a:p>
        </p:txBody>
      </p:sp>
      <p:sp>
        <p:nvSpPr>
          <p:cNvPr id="23" name="ZoneTexte 22">
            <a:extLst>
              <a:ext uri="{FF2B5EF4-FFF2-40B4-BE49-F238E27FC236}">
                <a16:creationId xmlns:a16="http://schemas.microsoft.com/office/drawing/2014/main" id="{E8CF9AE5-F381-4EDA-BDEB-9C175275F120}"/>
              </a:ext>
            </a:extLst>
          </p:cNvPr>
          <p:cNvSpPr txBox="1"/>
          <p:nvPr/>
        </p:nvSpPr>
        <p:spPr>
          <a:xfrm>
            <a:off x="144463" y="1492134"/>
            <a:ext cx="9575800" cy="2108269"/>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defTabSz="449216">
              <a:spcBef>
                <a:spcPct val="50000"/>
              </a:spcBef>
              <a:defRPr/>
            </a:pPr>
            <a:r>
              <a:rPr lang="fr-FR" sz="2000" b="1" dirty="0">
                <a:solidFill>
                  <a:srgbClr val="526DB0">
                    <a:lumMod val="50000"/>
                  </a:srgbClr>
                </a:solidFill>
              </a:rPr>
              <a:t>Parcoursup regroupe la très grande majorité des formations du premier cycle de l’enseignement supérieur en France</a:t>
            </a:r>
          </a:p>
          <a:p>
            <a:pPr algn="ctr" defTabSz="449216">
              <a:spcBef>
                <a:spcPct val="50000"/>
              </a:spcBef>
              <a:defRPr/>
            </a:pPr>
            <a:r>
              <a:rPr lang="fr-FR" b="1" dirty="0">
                <a:solidFill>
                  <a:srgbClr val="FF0000"/>
                </a:solidFill>
              </a:rPr>
              <a:t>Plus de 17000 formations en 2021 </a:t>
            </a:r>
          </a:p>
          <a:p>
            <a:pPr marL="285750" indent="-285750" algn="ctr" defTabSz="449216">
              <a:spcBef>
                <a:spcPct val="50000"/>
              </a:spcBef>
              <a:buFont typeface="Arial" panose="020B0604020202020204" pitchFamily="34" charset="0"/>
              <a:buChar char="•"/>
              <a:defRPr/>
            </a:pPr>
            <a:r>
              <a:rPr lang="fr-FR" sz="1600" dirty="0">
                <a:solidFill>
                  <a:srgbClr val="000000"/>
                </a:solidFill>
              </a:rPr>
              <a:t>Des formations </a:t>
            </a:r>
            <a:r>
              <a:rPr lang="fr-FR" sz="1600" u="sng" dirty="0">
                <a:solidFill>
                  <a:srgbClr val="000000"/>
                </a:solidFill>
              </a:rPr>
              <a:t>sélectives</a:t>
            </a:r>
            <a:r>
              <a:rPr lang="fr-FR" sz="1600" dirty="0">
                <a:solidFill>
                  <a:srgbClr val="000000"/>
                </a:solidFill>
              </a:rPr>
              <a:t> : CPGE </a:t>
            </a:r>
            <a:r>
              <a:rPr lang="fr-FR" sz="1400" dirty="0">
                <a:solidFill>
                  <a:srgbClr val="000000"/>
                </a:solidFill>
              </a:rPr>
              <a:t>(Classes préparatoires aux grandes écoles)</a:t>
            </a:r>
            <a:r>
              <a:rPr lang="fr-FR" sz="1600" dirty="0">
                <a:solidFill>
                  <a:srgbClr val="000000"/>
                </a:solidFill>
              </a:rPr>
              <a:t>, BTS, BUT, écoles de commerce, d’ingénieurs, du paramédicale, d’architecture, etc.</a:t>
            </a:r>
          </a:p>
          <a:p>
            <a:pPr marL="717505" lvl="1" indent="-285750" defTabSz="449216">
              <a:spcBef>
                <a:spcPct val="50000"/>
              </a:spcBef>
              <a:buFont typeface="Arial" panose="020B0604020202020204" pitchFamily="34" charset="0"/>
              <a:buChar char="•"/>
              <a:defRPr/>
            </a:pPr>
            <a:r>
              <a:rPr lang="fr-FR" sz="1600" dirty="0">
                <a:solidFill>
                  <a:srgbClr val="000000"/>
                </a:solidFill>
              </a:rPr>
              <a:t>Des formations </a:t>
            </a:r>
            <a:r>
              <a:rPr lang="fr-FR" sz="1600" u="sng" dirty="0">
                <a:solidFill>
                  <a:srgbClr val="000000"/>
                </a:solidFill>
              </a:rPr>
              <a:t>non-sélectives</a:t>
            </a:r>
            <a:r>
              <a:rPr lang="fr-FR" sz="1600" dirty="0">
                <a:solidFill>
                  <a:srgbClr val="000000"/>
                </a:solidFill>
              </a:rPr>
              <a:t> : Licences et PASS </a:t>
            </a:r>
            <a:r>
              <a:rPr lang="fr-FR" sz="1400" dirty="0">
                <a:solidFill>
                  <a:srgbClr val="000000"/>
                </a:solidFill>
              </a:rPr>
              <a:t>(ex. PACES)</a:t>
            </a:r>
            <a:endParaRPr lang="fr-FR" sz="1600" dirty="0">
              <a:solidFill>
                <a:srgbClr val="000000"/>
              </a:solidFill>
            </a:endParaRPr>
          </a:p>
        </p:txBody>
      </p:sp>
      <p:sp>
        <p:nvSpPr>
          <p:cNvPr id="24" name="ZoneTexte 23">
            <a:extLst>
              <a:ext uri="{FF2B5EF4-FFF2-40B4-BE49-F238E27FC236}">
                <a16:creationId xmlns:a16="http://schemas.microsoft.com/office/drawing/2014/main" id="{87DB06FB-636C-453F-B56E-4B91F1727866}"/>
              </a:ext>
            </a:extLst>
          </p:cNvPr>
          <p:cNvSpPr txBox="1"/>
          <p:nvPr/>
        </p:nvSpPr>
        <p:spPr>
          <a:xfrm>
            <a:off x="144463" y="3885085"/>
            <a:ext cx="9575800" cy="1877437"/>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ctr" defTabSz="449216">
              <a:spcBef>
                <a:spcPct val="50000"/>
              </a:spcBef>
              <a:defRPr/>
            </a:pPr>
            <a:r>
              <a:rPr lang="fr-FR" b="1" dirty="0">
                <a:solidFill>
                  <a:srgbClr val="526DB0">
                    <a:lumMod val="50000"/>
                  </a:srgbClr>
                </a:solidFill>
              </a:rPr>
              <a:t>De nouvelles formations en 2021</a:t>
            </a:r>
          </a:p>
          <a:p>
            <a:pPr marL="717505" lvl="1" indent="-285750" defTabSz="449216">
              <a:spcBef>
                <a:spcPct val="50000"/>
              </a:spcBef>
              <a:buFont typeface="Arial" panose="020B0604020202020204" pitchFamily="34" charset="0"/>
              <a:buChar char="•"/>
              <a:defRPr/>
            </a:pPr>
            <a:r>
              <a:rPr lang="fr-FR" sz="1400" dirty="0">
                <a:solidFill>
                  <a:srgbClr val="000000"/>
                </a:solidFill>
              </a:rPr>
              <a:t>Les 4 </a:t>
            </a:r>
            <a:r>
              <a:rPr lang="fr-FR" sz="1400" b="1" dirty="0">
                <a:solidFill>
                  <a:schemeClr val="tx1"/>
                </a:solidFill>
              </a:rPr>
              <a:t>Écoles nationales vétérinaires françaises </a:t>
            </a:r>
            <a:r>
              <a:rPr lang="fr-FR" sz="1400" dirty="0">
                <a:solidFill>
                  <a:schemeClr val="tx1"/>
                </a:solidFill>
              </a:rPr>
              <a:t>(ENV) </a:t>
            </a:r>
          </a:p>
          <a:p>
            <a:pPr marL="717505" lvl="1" indent="-285750" defTabSz="449216">
              <a:spcBef>
                <a:spcPct val="50000"/>
              </a:spcBef>
              <a:buFont typeface="Arial" panose="020B0604020202020204" pitchFamily="34" charset="0"/>
              <a:buChar char="•"/>
              <a:defRPr/>
            </a:pPr>
            <a:r>
              <a:rPr lang="fr-FR" sz="1400" dirty="0">
                <a:solidFill>
                  <a:schemeClr val="tx1"/>
                </a:solidFill>
              </a:rPr>
              <a:t>Les </a:t>
            </a:r>
            <a:r>
              <a:rPr lang="fr-FR" sz="1400" b="1" dirty="0" err="1">
                <a:solidFill>
                  <a:srgbClr val="F28E65"/>
                </a:solidFill>
              </a:rPr>
              <a:t>bachelors</a:t>
            </a:r>
            <a:r>
              <a:rPr lang="fr-FR" sz="1400" b="1" dirty="0">
                <a:solidFill>
                  <a:srgbClr val="F28E65"/>
                </a:solidFill>
              </a:rPr>
              <a:t> universitaires technologiques - BUT </a:t>
            </a:r>
            <a:r>
              <a:rPr lang="fr-FR" sz="1400" dirty="0"/>
              <a:t>qui remplacent les DUT </a:t>
            </a:r>
          </a:p>
          <a:p>
            <a:pPr marL="717505" lvl="1" indent="-285750" defTabSz="449216">
              <a:spcBef>
                <a:spcPct val="50000"/>
              </a:spcBef>
              <a:buFont typeface="Arial" panose="020B0604020202020204" pitchFamily="34" charset="0"/>
              <a:buChar char="•"/>
              <a:defRPr/>
            </a:pPr>
            <a:r>
              <a:rPr lang="fr-FR" sz="1400" dirty="0"/>
              <a:t>Les</a:t>
            </a:r>
            <a:r>
              <a:rPr lang="fr-FR" sz="1400" b="1" dirty="0">
                <a:solidFill>
                  <a:srgbClr val="F28E65"/>
                </a:solidFill>
              </a:rPr>
              <a:t> classes préparatoires </a:t>
            </a:r>
            <a:r>
              <a:rPr lang="fr-FR" sz="1400" dirty="0"/>
              <a:t>: la CPGE « Mathématiques, physique, ingénierie, informatique » (MP2I)  et la CPGE « Economique et commerciale voie générale (ECG) »</a:t>
            </a:r>
          </a:p>
          <a:p>
            <a:pPr marL="717505" lvl="1" indent="-285750" defTabSz="449216">
              <a:spcBef>
                <a:spcPct val="50000"/>
              </a:spcBef>
              <a:buFont typeface="Arial" panose="020B0604020202020204" pitchFamily="34" charset="0"/>
              <a:buChar char="•"/>
              <a:defRPr/>
            </a:pPr>
            <a:r>
              <a:rPr lang="fr-FR" sz="1400" dirty="0"/>
              <a:t>Les </a:t>
            </a:r>
            <a:r>
              <a:rPr lang="fr-FR" sz="1400" b="1" dirty="0">
                <a:solidFill>
                  <a:srgbClr val="F28E65"/>
                </a:solidFill>
              </a:rPr>
              <a:t>Parcours préparatoires au professorat des écoles </a:t>
            </a:r>
            <a:r>
              <a:rPr lang="fr-FR" sz="1400" dirty="0"/>
              <a:t>(PPPE)</a:t>
            </a:r>
          </a:p>
        </p:txBody>
      </p:sp>
      <p:sp>
        <p:nvSpPr>
          <p:cNvPr id="25" name="ZoneTexte 24">
            <a:extLst>
              <a:ext uri="{FF2B5EF4-FFF2-40B4-BE49-F238E27FC236}">
                <a16:creationId xmlns:a16="http://schemas.microsoft.com/office/drawing/2014/main" id="{81476F01-6E92-4735-8CF1-3C3FDBF1735B}"/>
              </a:ext>
            </a:extLst>
          </p:cNvPr>
          <p:cNvSpPr txBox="1"/>
          <p:nvPr/>
        </p:nvSpPr>
        <p:spPr>
          <a:xfrm>
            <a:off x="144463" y="5931789"/>
            <a:ext cx="9575800" cy="13080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defTabSz="449216">
              <a:spcBef>
                <a:spcPct val="50000"/>
              </a:spcBef>
              <a:defRPr/>
            </a:pPr>
            <a:r>
              <a:rPr lang="fr-FR" b="1" dirty="0">
                <a:solidFill>
                  <a:srgbClr val="526DB0">
                    <a:lumMod val="50000"/>
                  </a:srgbClr>
                </a:solidFill>
              </a:rPr>
              <a:t>Formations hors Parcoursup</a:t>
            </a:r>
          </a:p>
          <a:p>
            <a:pPr marL="717505" lvl="1" indent="-285750" defTabSz="449216">
              <a:spcBef>
                <a:spcPct val="50000"/>
              </a:spcBef>
              <a:buFont typeface="Arial" panose="020B0604020202020204" pitchFamily="34" charset="0"/>
              <a:buChar char="•"/>
              <a:defRPr/>
            </a:pPr>
            <a:r>
              <a:rPr lang="fr-FR" sz="1400" dirty="0">
                <a:solidFill>
                  <a:srgbClr val="000000"/>
                </a:solidFill>
              </a:rPr>
              <a:t>Certaines écoles d’enseignement supérieur d’établissements privés (gestion, transport, commerce, etc.)</a:t>
            </a:r>
          </a:p>
          <a:p>
            <a:pPr marL="0" lvl="1" indent="0" algn="ctr" defTabSz="449216">
              <a:spcBef>
                <a:spcPct val="50000"/>
              </a:spcBef>
              <a:defRPr/>
            </a:pPr>
            <a:r>
              <a:rPr lang="fr-FR" sz="1600" i="1" dirty="0">
                <a:solidFill>
                  <a:srgbClr val="0070C0"/>
                </a:solidFill>
              </a:rPr>
              <a:t>Pour toutes les formations en dehors de Parcoursup, il convient de s’adresser directement aux établissements concernés pour s’informer sur les modalités d’admission</a:t>
            </a:r>
          </a:p>
        </p:txBody>
      </p:sp>
      <p:pic>
        <p:nvPicPr>
          <p:cNvPr id="7" name="Image 6">
            <a:extLst>
              <a:ext uri="{FF2B5EF4-FFF2-40B4-BE49-F238E27FC236}">
                <a16:creationId xmlns:a16="http://schemas.microsoft.com/office/drawing/2014/main" id="{09D18EB4-43DD-426A-AF40-536564652C1D}"/>
              </a:ext>
            </a:extLst>
          </p:cNvPr>
          <p:cNvPicPr>
            <a:picLocks noChangeAspect="1"/>
          </p:cNvPicPr>
          <p:nvPr/>
        </p:nvPicPr>
        <p:blipFill>
          <a:blip r:embed="rId4" cstate="print"/>
          <a:stretch>
            <a:fillRect/>
          </a:stretch>
        </p:blipFill>
        <p:spPr>
          <a:xfrm>
            <a:off x="9000752" y="6913859"/>
            <a:ext cx="771922" cy="6458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bg/>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3">
                                            <p:txEl>
                                              <p:pRg st="2" end="2"/>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4">
                                            <p:bg/>
                                          </p:spTgt>
                                        </p:tgtEl>
                                        <p:attrNameLst>
                                          <p:attrName>style.visibility</p:attrName>
                                        </p:attrNameLst>
                                      </p:cBhvr>
                                      <p:to>
                                        <p:strVal val="visible"/>
                                      </p:to>
                                    </p:set>
                                  </p:childTnLst>
                                </p:cTn>
                              </p:par>
                            </p:childTnLst>
                          </p:cTn>
                        </p:par>
                        <p:par>
                          <p:cTn id="24" fill="hold" nodeType="afterGroup">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bg/>
                                          </p:spTgt>
                                        </p:tgtEl>
                                        <p:attrNameLst>
                                          <p:attrName>style.visibility</p:attrName>
                                        </p:attrNameLst>
                                      </p:cBhvr>
                                      <p:to>
                                        <p:strVal val="visible"/>
                                      </p:to>
                                    </p:set>
                                  </p:childTnLst>
                                </p:cTn>
                              </p:par>
                            </p:childTnLst>
                          </p:cTn>
                        </p:par>
                        <p:par>
                          <p:cTn id="39" fill="hold" nodeType="afterGroup">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25">
                                            <p:txEl>
                                              <p:pRg st="0" end="0"/>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5">
                                            <p:txEl>
                                              <p:pRg st="1" end="1"/>
                                            </p:tx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animBg="1"/>
      <p:bldP spid="24" grpId="0" build="p" animBg="1"/>
      <p:bldP spid="25"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5">
            <a:extLst>
              <a:ext uri="{FF2B5EF4-FFF2-40B4-BE49-F238E27FC236}">
                <a16:creationId xmlns:a16="http://schemas.microsoft.com/office/drawing/2014/main" id="{2BAB8F8A-4949-4E7A-849D-434A0E154567}"/>
              </a:ext>
            </a:extLst>
          </p:cNvPr>
          <p:cNvSpPr txBox="1">
            <a:spLocks noChangeArrowheads="1"/>
          </p:cNvSpPr>
          <p:nvPr/>
        </p:nvSpPr>
        <p:spPr bwMode="auto">
          <a:xfrm>
            <a:off x="1907964" y="2979627"/>
            <a:ext cx="6264696" cy="1600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0" tIns="45711" rIns="91420" bIns="45711">
            <a:spAutoFit/>
          </a:bodyPr>
          <a:lstStyle>
            <a:lvl1pPr defTabSz="912813" eaLnBrk="0" hangingPunct="0">
              <a:spcBef>
                <a:spcPct val="20000"/>
              </a:spcBef>
              <a:defRPr sz="2800" b="1">
                <a:solidFill>
                  <a:srgbClr val="505150"/>
                </a:solidFill>
                <a:latin typeface="Arial" panose="020B0604020202020204" pitchFamily="34" charset="0"/>
                <a:ea typeface="MS PGothic" panose="020B0600070205080204" pitchFamily="34" charset="-128"/>
              </a:defRPr>
            </a:lvl1pPr>
            <a:lvl2pPr marL="742950" indent="-285750" defTabSz="912813" eaLnBrk="0" hangingPunct="0">
              <a:spcBef>
                <a:spcPct val="20000"/>
              </a:spcBef>
              <a:buChar char="/"/>
              <a:defRPr>
                <a:solidFill>
                  <a:srgbClr val="0052A2"/>
                </a:solidFill>
                <a:latin typeface="Arial" panose="020B0604020202020204" pitchFamily="34" charset="0"/>
                <a:ea typeface="MS PGothic" panose="020B0600070205080204" pitchFamily="34" charset="-128"/>
              </a:defRPr>
            </a:lvl2pPr>
            <a:lvl3pPr marL="1143000" indent="-228600" defTabSz="912813" eaLnBrk="0" hangingPunct="0">
              <a:spcBef>
                <a:spcPct val="20000"/>
              </a:spcBef>
              <a:defRPr sz="1500">
                <a:solidFill>
                  <a:schemeClr val="tx1"/>
                </a:solidFill>
                <a:latin typeface="Arial" panose="020B0604020202020204" pitchFamily="34" charset="0"/>
                <a:ea typeface="MS PGothic" panose="020B0600070205080204" pitchFamily="34" charset="-128"/>
              </a:defRPr>
            </a:lvl3pPr>
            <a:lvl4pPr marL="1600200" indent="-228600" defTabSz="912813" eaLnBrk="0" hangingPunct="0">
              <a:spcBef>
                <a:spcPct val="20000"/>
              </a:spcBef>
              <a:buChar char="–"/>
              <a:defRPr sz="1300">
                <a:solidFill>
                  <a:schemeClr val="tx1"/>
                </a:solidFill>
                <a:latin typeface="Arial" panose="020B0604020202020204" pitchFamily="34" charset="0"/>
                <a:ea typeface="MS PGothic" panose="020B0600070205080204" pitchFamily="34" charset="-128"/>
              </a:defRPr>
            </a:lvl4pPr>
            <a:lvl5pPr marL="2057400" indent="-228600" defTabSz="912813" eaLnBrk="0" hangingPunct="0">
              <a:spcBef>
                <a:spcPct val="20000"/>
              </a:spcBef>
              <a:buChar char="»"/>
              <a:defRPr sz="12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20000"/>
              </a:spcBef>
              <a:spcAft>
                <a:spcPct val="0"/>
              </a:spcAft>
              <a:buChar char="»"/>
              <a:defRPr sz="12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20000"/>
              </a:spcBef>
              <a:spcAft>
                <a:spcPct val="0"/>
              </a:spcAft>
              <a:buChar char="»"/>
              <a:defRPr sz="12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20000"/>
              </a:spcBef>
              <a:spcAft>
                <a:spcPct val="0"/>
              </a:spcAft>
              <a:buChar char="»"/>
              <a:defRPr sz="12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20000"/>
              </a:spcBef>
              <a:spcAft>
                <a:spcPct val="0"/>
              </a:spcAft>
              <a:buChar char="»"/>
              <a:defRPr sz="12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fr-FR" altLang="fr-FR" sz="4900" b="0" dirty="0">
                <a:solidFill>
                  <a:srgbClr val="000000"/>
                </a:solidFill>
              </a:rPr>
              <a:t>Merci de votre attention</a:t>
            </a:r>
          </a:p>
        </p:txBody>
      </p:sp>
      <p:pic>
        <p:nvPicPr>
          <p:cNvPr id="3" name="Image 2">
            <a:extLst>
              <a:ext uri="{FF2B5EF4-FFF2-40B4-BE49-F238E27FC236}">
                <a16:creationId xmlns:a16="http://schemas.microsoft.com/office/drawing/2014/main" id="{40A383EC-88EE-4548-9BDE-FD2645EF69BA}"/>
              </a:ext>
            </a:extLst>
          </p:cNvPr>
          <p:cNvPicPr>
            <a:picLocks noChangeAspect="1"/>
          </p:cNvPicPr>
          <p:nvPr/>
        </p:nvPicPr>
        <p:blipFill>
          <a:blip r:embed="rId3"/>
          <a:stretch>
            <a:fillRect/>
          </a:stretch>
        </p:blipFill>
        <p:spPr>
          <a:xfrm>
            <a:off x="0" y="18613"/>
            <a:ext cx="1367904" cy="1367904"/>
          </a:xfrm>
          <a:prstGeom prst="rect">
            <a:avLst/>
          </a:prstGeom>
        </p:spPr>
      </p:pic>
      <p:pic>
        <p:nvPicPr>
          <p:cNvPr id="4" name="Image 3">
            <a:extLst>
              <a:ext uri="{FF2B5EF4-FFF2-40B4-BE49-F238E27FC236}">
                <a16:creationId xmlns:a16="http://schemas.microsoft.com/office/drawing/2014/main" id="{6ABC4E20-FBD7-47CE-B87F-9C4499154EDA}"/>
              </a:ext>
            </a:extLst>
          </p:cNvPr>
          <p:cNvPicPr>
            <a:picLocks noChangeAspect="1"/>
          </p:cNvPicPr>
          <p:nvPr/>
        </p:nvPicPr>
        <p:blipFill>
          <a:blip r:embed="rId4" cstate="print"/>
          <a:stretch>
            <a:fillRect/>
          </a:stretch>
        </p:blipFill>
        <p:spPr>
          <a:xfrm>
            <a:off x="8611442" y="6588149"/>
            <a:ext cx="1161232" cy="971526"/>
          </a:xfrm>
          <a:prstGeom prst="rect">
            <a:avLst/>
          </a:prstGeom>
        </p:spPr>
      </p:pic>
    </p:spTree>
    <p:extLst>
      <p:ext uri="{BB962C8B-B14F-4D97-AF65-F5344CB8AC3E}">
        <p14:creationId xmlns:p14="http://schemas.microsoft.com/office/powerpoint/2010/main" val="18439224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0F74CD1-7CB8-429C-8133-4C4082FFD0B9}"/>
              </a:ext>
            </a:extLst>
          </p:cNvPr>
          <p:cNvSpPr txBox="1"/>
          <p:nvPr/>
        </p:nvSpPr>
        <p:spPr>
          <a:xfrm>
            <a:off x="1655936" y="219487"/>
            <a:ext cx="7920038" cy="461963"/>
          </a:xfrm>
          <a:prstGeom prst="rect">
            <a:avLst/>
          </a:prstGeom>
          <a:solidFill>
            <a:schemeClr val="accent4">
              <a:lumMod val="20000"/>
              <a:lumOff val="80000"/>
            </a:schemeClr>
          </a:solidFill>
        </p:spPr>
        <p:style>
          <a:lnRef idx="2">
            <a:schemeClr val="accent3"/>
          </a:lnRef>
          <a:fillRef idx="1">
            <a:schemeClr val="lt1"/>
          </a:fillRef>
          <a:effectRef idx="0">
            <a:schemeClr val="accent3"/>
          </a:effectRef>
          <a:fontRef idx="minor">
            <a:schemeClr val="dk1"/>
          </a:fontRef>
        </p:style>
        <p:txBody>
          <a:bodyPr>
            <a:spAutoFit/>
          </a:bodyPr>
          <a:lstStyle/>
          <a:p>
            <a:pPr algn="ctr" defTabSz="449216">
              <a:spcBef>
                <a:spcPct val="50000"/>
              </a:spcBef>
              <a:defRPr/>
            </a:pPr>
            <a:r>
              <a:rPr lang="fr-FR" sz="2400" b="1" dirty="0">
                <a:solidFill>
                  <a:srgbClr val="526DB0">
                    <a:lumMod val="50000"/>
                  </a:srgbClr>
                </a:solidFill>
              </a:rPr>
              <a:t>Le calendrier </a:t>
            </a:r>
            <a:r>
              <a:rPr lang="fr-FR" sz="2400" b="1" dirty="0" err="1">
                <a:solidFill>
                  <a:srgbClr val="526DB0">
                    <a:lumMod val="50000"/>
                  </a:srgbClr>
                </a:solidFill>
              </a:rPr>
              <a:t>Parcoursup</a:t>
            </a:r>
            <a:r>
              <a:rPr lang="fr-FR" sz="2400" b="1" dirty="0">
                <a:solidFill>
                  <a:srgbClr val="526DB0">
                    <a:lumMod val="50000"/>
                  </a:srgbClr>
                </a:solidFill>
              </a:rPr>
              <a:t> 2021</a:t>
            </a:r>
          </a:p>
        </p:txBody>
      </p:sp>
      <p:pic>
        <p:nvPicPr>
          <p:cNvPr id="4" name="Image 3">
            <a:extLst>
              <a:ext uri="{FF2B5EF4-FFF2-40B4-BE49-F238E27FC236}">
                <a16:creationId xmlns:a16="http://schemas.microsoft.com/office/drawing/2014/main" id="{A1821936-E09D-4988-8057-4310AACEDED3}"/>
              </a:ext>
            </a:extLst>
          </p:cNvPr>
          <p:cNvPicPr>
            <a:picLocks noChangeAspect="1"/>
          </p:cNvPicPr>
          <p:nvPr/>
        </p:nvPicPr>
        <p:blipFill>
          <a:blip r:embed="rId3"/>
          <a:stretch>
            <a:fillRect/>
          </a:stretch>
        </p:blipFill>
        <p:spPr>
          <a:xfrm>
            <a:off x="0" y="18613"/>
            <a:ext cx="1367904" cy="1367904"/>
          </a:xfrm>
          <a:prstGeom prst="rect">
            <a:avLst/>
          </a:prstGeom>
        </p:spPr>
      </p:pic>
      <p:pic>
        <p:nvPicPr>
          <p:cNvPr id="5" name="Image 4">
            <a:extLst>
              <a:ext uri="{FF2B5EF4-FFF2-40B4-BE49-F238E27FC236}">
                <a16:creationId xmlns:a16="http://schemas.microsoft.com/office/drawing/2014/main" id="{3407D36F-E620-48E1-AF90-98A76E93DD24}"/>
              </a:ext>
            </a:extLst>
          </p:cNvPr>
          <p:cNvPicPr>
            <a:picLocks noChangeAspect="1"/>
          </p:cNvPicPr>
          <p:nvPr/>
        </p:nvPicPr>
        <p:blipFill>
          <a:blip r:embed="rId4" cstate="print"/>
          <a:stretch>
            <a:fillRect/>
          </a:stretch>
        </p:blipFill>
        <p:spPr>
          <a:xfrm>
            <a:off x="9086818" y="6985863"/>
            <a:ext cx="685856" cy="573811"/>
          </a:xfrm>
          <a:prstGeom prst="rect">
            <a:avLst/>
          </a:prstGeom>
        </p:spPr>
      </p:pic>
      <p:pic>
        <p:nvPicPr>
          <p:cNvPr id="2" name="Image 1">
            <a:extLst>
              <a:ext uri="{FF2B5EF4-FFF2-40B4-BE49-F238E27FC236}">
                <a16:creationId xmlns:a16="http://schemas.microsoft.com/office/drawing/2014/main" id="{FFF9DE56-2442-40BA-BF4F-514C66AC0553}"/>
              </a:ext>
            </a:extLst>
          </p:cNvPr>
          <p:cNvPicPr>
            <a:picLocks noChangeAspect="1"/>
          </p:cNvPicPr>
          <p:nvPr/>
        </p:nvPicPr>
        <p:blipFill>
          <a:blip r:embed="rId5"/>
          <a:stretch>
            <a:fillRect/>
          </a:stretch>
        </p:blipFill>
        <p:spPr>
          <a:xfrm>
            <a:off x="107495" y="1547589"/>
            <a:ext cx="9665179" cy="543827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470906" y="1505010"/>
            <a:ext cx="8994814" cy="4714487"/>
          </a:xfrm>
        </p:spPr>
        <p:txBody>
          <a:bodyPr>
            <a:normAutofit fontScale="92500"/>
          </a:bodyPr>
          <a:lstStyle/>
          <a:p>
            <a:pPr>
              <a:buFont typeface="Arial" panose="020B0604020202020204" pitchFamily="34" charset="0"/>
              <a:buChar char="˃"/>
            </a:pPr>
            <a:endParaRPr lang="fr-FR" sz="2646" dirty="0">
              <a:solidFill>
                <a:srgbClr val="F28E65"/>
              </a:solidFill>
            </a:endParaRPr>
          </a:p>
          <a:p>
            <a:pPr>
              <a:buFont typeface="Arial" panose="020B0604020202020204" pitchFamily="34" charset="0"/>
              <a:buChar char="˃"/>
            </a:pPr>
            <a:r>
              <a:rPr lang="fr-FR" sz="2646" dirty="0">
                <a:solidFill>
                  <a:srgbClr val="F28E65"/>
                </a:solidFill>
              </a:rPr>
              <a:t>  2 professeurs principaux en terminale </a:t>
            </a:r>
            <a:r>
              <a:rPr lang="fr-FR" sz="2646" dirty="0">
                <a:solidFill>
                  <a:srgbClr val="0052A2"/>
                </a:solidFill>
              </a:rPr>
              <a:t>pour un suivi personnalisé, avec l’appui des </a:t>
            </a:r>
            <a:r>
              <a:rPr lang="fr-FR" sz="2646" dirty="0">
                <a:solidFill>
                  <a:srgbClr val="F28E65"/>
                </a:solidFill>
              </a:rPr>
              <a:t>psychologues de l’Education nationale </a:t>
            </a:r>
          </a:p>
          <a:p>
            <a:pPr>
              <a:buFont typeface="Arial" panose="020B0604020202020204" pitchFamily="34" charset="0"/>
              <a:buChar char="˃"/>
            </a:pPr>
            <a:endParaRPr lang="fr-FR" sz="2646" dirty="0"/>
          </a:p>
          <a:p>
            <a:pPr marL="269960" lvl="1" indent="-457200">
              <a:buFont typeface="Arial" panose="020B0604020202020204" pitchFamily="34" charset="0"/>
              <a:buChar char="˃"/>
            </a:pPr>
            <a:r>
              <a:rPr lang="fr-FR" sz="2646" b="1" dirty="0">
                <a:solidFill>
                  <a:srgbClr val="F28E65"/>
                </a:solidFill>
              </a:rPr>
              <a:t>Des heures d’accompagnement personnalisé </a:t>
            </a:r>
            <a:r>
              <a:rPr lang="fr-FR" sz="2646" b="1" dirty="0"/>
              <a:t>consacrées à l’orientation intégrées à l’emploi du temps des élèves</a:t>
            </a:r>
          </a:p>
          <a:p>
            <a:pPr marL="269960" lvl="1" indent="-457200">
              <a:buFont typeface="Arial" panose="020B0604020202020204" pitchFamily="34" charset="0"/>
              <a:buChar char="˃"/>
            </a:pPr>
            <a:endParaRPr lang="fr-FR" sz="2646" b="1" dirty="0"/>
          </a:p>
          <a:p>
            <a:pPr marL="269960" lvl="1" indent="-457200">
              <a:buFont typeface="Arial" panose="020B0604020202020204" pitchFamily="34" charset="0"/>
              <a:buChar char="˃"/>
            </a:pPr>
            <a:r>
              <a:rPr lang="fr-FR" sz="2646" b="1" dirty="0"/>
              <a:t>Dans la continuité des </a:t>
            </a:r>
            <a:r>
              <a:rPr lang="fr-FR" sz="2646" b="1" dirty="0">
                <a:solidFill>
                  <a:srgbClr val="F28E65"/>
                </a:solidFill>
              </a:rPr>
              <a:t>projets CDIO en 2</a:t>
            </a:r>
            <a:r>
              <a:rPr lang="fr-FR" sz="2646" b="1" baseline="30000" dirty="0">
                <a:solidFill>
                  <a:srgbClr val="F28E65"/>
                </a:solidFill>
              </a:rPr>
              <a:t>nde</a:t>
            </a:r>
            <a:r>
              <a:rPr lang="fr-FR" sz="2646" b="1" dirty="0">
                <a:solidFill>
                  <a:srgbClr val="F28E65"/>
                </a:solidFill>
              </a:rPr>
              <a:t> et PREM’S en 1</a:t>
            </a:r>
            <a:r>
              <a:rPr lang="fr-FR" sz="2646" b="1" baseline="30000" dirty="0">
                <a:solidFill>
                  <a:srgbClr val="F28E65"/>
                </a:solidFill>
              </a:rPr>
              <a:t>e</a:t>
            </a:r>
            <a:r>
              <a:rPr lang="fr-FR" sz="2646" b="1" dirty="0">
                <a:solidFill>
                  <a:srgbClr val="F28E65"/>
                </a:solidFill>
              </a:rPr>
              <a:t> </a:t>
            </a:r>
            <a:r>
              <a:rPr lang="fr-FR" sz="2646" b="1" dirty="0"/>
              <a:t>pour acquérir des compétences à s’orienter</a:t>
            </a:r>
          </a:p>
          <a:p>
            <a:pPr marL="285750" lvl="1" indent="-285750">
              <a:buFont typeface="Arial" panose="020B0604020202020204" pitchFamily="34" charset="0"/>
              <a:buChar char="˃"/>
            </a:pPr>
            <a:endParaRPr lang="fr-FR" sz="1764" b="1" dirty="0"/>
          </a:p>
          <a:p>
            <a:pPr marL="0" lvl="1" indent="0">
              <a:buNone/>
            </a:pPr>
            <a:endParaRPr lang="fr-FR" sz="2646" b="1"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a:t>
            </a:fld>
            <a:endParaRPr lang="fr-FR" dirty="0"/>
          </a:p>
        </p:txBody>
      </p:sp>
      <p:sp>
        <p:nvSpPr>
          <p:cNvPr id="6" name="ZoneTexte 5">
            <a:extLst>
              <a:ext uri="{FF2B5EF4-FFF2-40B4-BE49-F238E27FC236}">
                <a16:creationId xmlns:a16="http://schemas.microsoft.com/office/drawing/2014/main" id="{3F6062A2-9375-4D1F-A750-D9ED52A7C727}"/>
              </a:ext>
            </a:extLst>
          </p:cNvPr>
          <p:cNvSpPr txBox="1"/>
          <p:nvPr/>
        </p:nvSpPr>
        <p:spPr>
          <a:xfrm>
            <a:off x="1655936" y="219487"/>
            <a:ext cx="7920038" cy="830997"/>
          </a:xfrm>
          <a:prstGeom prst="rect">
            <a:avLst/>
          </a:prstGeom>
          <a:solidFill>
            <a:schemeClr val="accent4">
              <a:lumMod val="20000"/>
              <a:lumOff val="80000"/>
            </a:schemeClr>
          </a:solidFill>
        </p:spPr>
        <p:style>
          <a:lnRef idx="2">
            <a:schemeClr val="accent3"/>
          </a:lnRef>
          <a:fillRef idx="1">
            <a:schemeClr val="lt1"/>
          </a:fillRef>
          <a:effectRef idx="0">
            <a:schemeClr val="accent3"/>
          </a:effectRef>
          <a:fontRef idx="minor">
            <a:schemeClr val="dk1"/>
          </a:fontRef>
        </p:style>
        <p:txBody>
          <a:bodyPr>
            <a:spAutoFit/>
          </a:bodyPr>
          <a:lstStyle/>
          <a:p>
            <a:pPr algn="ctr" defTabSz="449216">
              <a:spcBef>
                <a:spcPct val="50000"/>
              </a:spcBef>
              <a:defRPr/>
            </a:pPr>
            <a:r>
              <a:rPr lang="fr-FR" sz="2400" b="1" dirty="0"/>
              <a:t>L’accompagnement pour l’élaboration du projet d’orientation au lycée</a:t>
            </a:r>
            <a:endParaRPr lang="fr-FR" sz="2400" b="1" dirty="0">
              <a:solidFill>
                <a:srgbClr val="526DB0">
                  <a:lumMod val="50000"/>
                </a:srgbClr>
              </a:solidFill>
            </a:endParaRPr>
          </a:p>
        </p:txBody>
      </p:sp>
      <p:pic>
        <p:nvPicPr>
          <p:cNvPr id="7" name="Image 6">
            <a:extLst>
              <a:ext uri="{FF2B5EF4-FFF2-40B4-BE49-F238E27FC236}">
                <a16:creationId xmlns:a16="http://schemas.microsoft.com/office/drawing/2014/main" id="{68867DCE-BA4F-433F-B154-A66E185E1D3A}"/>
              </a:ext>
            </a:extLst>
          </p:cNvPr>
          <p:cNvPicPr>
            <a:picLocks noChangeAspect="1"/>
          </p:cNvPicPr>
          <p:nvPr/>
        </p:nvPicPr>
        <p:blipFill>
          <a:blip r:embed="rId3"/>
          <a:stretch>
            <a:fillRect/>
          </a:stretch>
        </p:blipFill>
        <p:spPr>
          <a:xfrm>
            <a:off x="0" y="18613"/>
            <a:ext cx="1367904" cy="1367904"/>
          </a:xfrm>
          <a:prstGeom prst="rect">
            <a:avLst/>
          </a:prstGeom>
        </p:spPr>
      </p:pic>
      <p:pic>
        <p:nvPicPr>
          <p:cNvPr id="8" name="Image 7">
            <a:extLst>
              <a:ext uri="{FF2B5EF4-FFF2-40B4-BE49-F238E27FC236}">
                <a16:creationId xmlns:a16="http://schemas.microsoft.com/office/drawing/2014/main" id="{1BE47A99-876D-4B7C-8959-3B8E099DA069}"/>
              </a:ext>
            </a:extLst>
          </p:cNvPr>
          <p:cNvPicPr>
            <a:picLocks noChangeAspect="1"/>
          </p:cNvPicPr>
          <p:nvPr/>
        </p:nvPicPr>
        <p:blipFill>
          <a:blip r:embed="rId4" cstate="print"/>
          <a:stretch>
            <a:fillRect/>
          </a:stretch>
        </p:blipFill>
        <p:spPr>
          <a:xfrm>
            <a:off x="8611442" y="6588149"/>
            <a:ext cx="1161232" cy="971526"/>
          </a:xfrm>
          <a:prstGeom prst="rect">
            <a:avLst/>
          </a:prstGeom>
        </p:spPr>
      </p:pic>
    </p:spTree>
    <p:extLst>
      <p:ext uri="{BB962C8B-B14F-4D97-AF65-F5344CB8AC3E}">
        <p14:creationId xmlns:p14="http://schemas.microsoft.com/office/powerpoint/2010/main" val="590490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C6B7B3CB-E3BA-F74C-AB76-86EFC5843CD6}" type="slidenum">
              <a:rPr lang="fr-FR" smtClean="0"/>
              <a:pPr/>
              <a:t>6</a:t>
            </a:fld>
            <a:endParaRPr lang="fr-FR" dirty="0"/>
          </a:p>
        </p:txBody>
      </p:sp>
      <p:sp>
        <p:nvSpPr>
          <p:cNvPr id="4" name="ZoneTexte 3"/>
          <p:cNvSpPr txBox="1"/>
          <p:nvPr/>
        </p:nvSpPr>
        <p:spPr>
          <a:xfrm>
            <a:off x="693500" y="1958859"/>
            <a:ext cx="8912141" cy="4428585"/>
          </a:xfrm>
          <a:prstGeom prst="rect">
            <a:avLst/>
          </a:prstGeom>
          <a:noFill/>
        </p:spPr>
        <p:txBody>
          <a:bodyPr wrap="square" rtlCol="0">
            <a:spAutoFit/>
          </a:bodyPr>
          <a:lstStyle/>
          <a:p>
            <a:r>
              <a:rPr lang="fr-FR" sz="3086" b="1" dirty="0">
                <a:solidFill>
                  <a:srgbClr val="F28E65"/>
                </a:solidFill>
                <a:latin typeface="+mn-lt"/>
              </a:rPr>
              <a:t>Quels éléments prendre en compte ?</a:t>
            </a:r>
          </a:p>
          <a:p>
            <a:endParaRPr lang="fr-FR" sz="2400" dirty="0">
              <a:solidFill>
                <a:srgbClr val="F28E65"/>
              </a:solidFill>
              <a:latin typeface="+mn-lt"/>
            </a:endParaRPr>
          </a:p>
          <a:p>
            <a:pPr marL="342900" indent="-342900">
              <a:lnSpc>
                <a:spcPct val="150000"/>
              </a:lnSpc>
              <a:buClr>
                <a:srgbClr val="FF0000"/>
              </a:buClr>
              <a:buFont typeface="Arial" panose="020B0604020202020204" pitchFamily="34" charset="0"/>
              <a:buChar char="˃"/>
            </a:pPr>
            <a:r>
              <a:rPr lang="fr-FR" sz="2200" dirty="0">
                <a:latin typeface="+mn-lt"/>
              </a:rPr>
              <a:t>un métier </a:t>
            </a:r>
          </a:p>
          <a:p>
            <a:pPr marL="342900" indent="-342900">
              <a:lnSpc>
                <a:spcPct val="150000"/>
              </a:lnSpc>
              <a:buClr>
                <a:srgbClr val="FF0000"/>
              </a:buClr>
              <a:buFont typeface="Arial" panose="020B0604020202020204" pitchFamily="34" charset="0"/>
              <a:buChar char="˃"/>
            </a:pPr>
            <a:r>
              <a:rPr lang="fr-FR" sz="2200" dirty="0">
                <a:latin typeface="+mn-lt"/>
              </a:rPr>
              <a:t>un domaine d’études (ex: les langues, les sciences, l’art, …)</a:t>
            </a:r>
          </a:p>
          <a:p>
            <a:pPr marL="342900" indent="-342900">
              <a:lnSpc>
                <a:spcPct val="150000"/>
              </a:lnSpc>
              <a:buClr>
                <a:srgbClr val="FF0000"/>
              </a:buClr>
              <a:buFont typeface="Arial" panose="020B0604020202020204" pitchFamily="34" charset="0"/>
              <a:buChar char="˃"/>
            </a:pPr>
            <a:r>
              <a:rPr lang="fr-FR" sz="2200" dirty="0">
                <a:latin typeface="+mn-lt"/>
              </a:rPr>
              <a:t>un type d’études : études courtes (BTS, BUT) ou longues…</a:t>
            </a:r>
          </a:p>
          <a:p>
            <a:pPr marL="342900" indent="-342900">
              <a:lnSpc>
                <a:spcPct val="150000"/>
              </a:lnSpc>
              <a:buClr>
                <a:srgbClr val="FF0000"/>
              </a:buClr>
              <a:buFont typeface="Arial" panose="020B0604020202020204" pitchFamily="34" charset="0"/>
              <a:buChar char="˃"/>
            </a:pPr>
            <a:r>
              <a:rPr lang="fr-FR" sz="2200" dirty="0">
                <a:latin typeface="+mn-lt"/>
              </a:rPr>
              <a:t>adéquation avec sa série de bac (ex: après STI2D, 60% des bacheliers poursuivent en BTS)</a:t>
            </a:r>
          </a:p>
          <a:p>
            <a:pPr marL="342900" indent="-342900">
              <a:lnSpc>
                <a:spcPct val="150000"/>
              </a:lnSpc>
              <a:buClr>
                <a:srgbClr val="FF0000"/>
              </a:buClr>
              <a:buFont typeface="Arial" panose="020B0604020202020204" pitchFamily="34" charset="0"/>
              <a:buChar char="˃"/>
            </a:pPr>
            <a:r>
              <a:rPr lang="fr-FR" sz="2200" dirty="0">
                <a:latin typeface="+mn-lt"/>
              </a:rPr>
              <a:t>en fonction de ses points forts et de ses centres d’intérêts (ex: l’histoire, les sciences physiques, l’économie…)</a:t>
            </a:r>
          </a:p>
        </p:txBody>
      </p:sp>
      <p:pic>
        <p:nvPicPr>
          <p:cNvPr id="6" name="Image 5">
            <a:extLst>
              <a:ext uri="{FF2B5EF4-FFF2-40B4-BE49-F238E27FC236}">
                <a16:creationId xmlns:a16="http://schemas.microsoft.com/office/drawing/2014/main" id="{1978F011-B40B-4E96-9C9E-B6C00DA2C959}"/>
              </a:ext>
            </a:extLst>
          </p:cNvPr>
          <p:cNvPicPr>
            <a:picLocks noChangeAspect="1"/>
          </p:cNvPicPr>
          <p:nvPr/>
        </p:nvPicPr>
        <p:blipFill>
          <a:blip r:embed="rId3"/>
          <a:stretch>
            <a:fillRect/>
          </a:stretch>
        </p:blipFill>
        <p:spPr>
          <a:xfrm>
            <a:off x="0" y="18613"/>
            <a:ext cx="1367904" cy="1367904"/>
          </a:xfrm>
          <a:prstGeom prst="rect">
            <a:avLst/>
          </a:prstGeom>
        </p:spPr>
      </p:pic>
      <p:sp>
        <p:nvSpPr>
          <p:cNvPr id="7" name="ZoneTexte 6">
            <a:extLst>
              <a:ext uri="{FF2B5EF4-FFF2-40B4-BE49-F238E27FC236}">
                <a16:creationId xmlns:a16="http://schemas.microsoft.com/office/drawing/2014/main" id="{CA502647-568B-4914-AA99-15CA5A517C2A}"/>
              </a:ext>
            </a:extLst>
          </p:cNvPr>
          <p:cNvSpPr txBox="1"/>
          <p:nvPr/>
        </p:nvSpPr>
        <p:spPr>
          <a:xfrm>
            <a:off x="1685603" y="430000"/>
            <a:ext cx="7920038" cy="461665"/>
          </a:xfrm>
          <a:prstGeom prst="rect">
            <a:avLst/>
          </a:prstGeom>
          <a:solidFill>
            <a:schemeClr val="accent4">
              <a:lumMod val="20000"/>
              <a:lumOff val="80000"/>
            </a:schemeClr>
          </a:solidFill>
        </p:spPr>
        <p:style>
          <a:lnRef idx="2">
            <a:schemeClr val="accent3"/>
          </a:lnRef>
          <a:fillRef idx="1">
            <a:schemeClr val="lt1"/>
          </a:fillRef>
          <a:effectRef idx="0">
            <a:schemeClr val="accent3"/>
          </a:effectRef>
          <a:fontRef idx="minor">
            <a:schemeClr val="dk1"/>
          </a:fontRef>
        </p:style>
        <p:txBody>
          <a:bodyPr>
            <a:spAutoFit/>
          </a:bodyPr>
          <a:lstStyle/>
          <a:p>
            <a:pPr algn="ctr" defTabSz="449216">
              <a:spcBef>
                <a:spcPct val="50000"/>
              </a:spcBef>
              <a:defRPr/>
            </a:pPr>
            <a:r>
              <a:rPr lang="fr-FR" sz="2400" b="1" dirty="0"/>
              <a:t>COMMENT CONSTRUIRE SON PROJET ?</a:t>
            </a:r>
            <a:endParaRPr lang="fr-FR" sz="2400" b="1" dirty="0">
              <a:solidFill>
                <a:srgbClr val="526DB0">
                  <a:lumMod val="50000"/>
                </a:srgbClr>
              </a:solidFill>
            </a:endParaRPr>
          </a:p>
        </p:txBody>
      </p:sp>
      <p:pic>
        <p:nvPicPr>
          <p:cNvPr id="2" name="Image 1">
            <a:extLst>
              <a:ext uri="{FF2B5EF4-FFF2-40B4-BE49-F238E27FC236}">
                <a16:creationId xmlns:a16="http://schemas.microsoft.com/office/drawing/2014/main" id="{52536BC0-C295-4A2A-882B-2482E4E2AF1F}"/>
              </a:ext>
            </a:extLst>
          </p:cNvPr>
          <p:cNvPicPr>
            <a:picLocks noChangeAspect="1"/>
          </p:cNvPicPr>
          <p:nvPr/>
        </p:nvPicPr>
        <p:blipFill>
          <a:blip r:embed="rId4" cstate="print"/>
          <a:stretch>
            <a:fillRect/>
          </a:stretch>
        </p:blipFill>
        <p:spPr>
          <a:xfrm>
            <a:off x="8611442" y="6588149"/>
            <a:ext cx="1161232" cy="971526"/>
          </a:xfrm>
          <a:prstGeom prst="rect">
            <a:avLst/>
          </a:prstGeom>
        </p:spPr>
      </p:pic>
    </p:spTree>
    <p:extLst>
      <p:ext uri="{BB962C8B-B14F-4D97-AF65-F5344CB8AC3E}">
        <p14:creationId xmlns:p14="http://schemas.microsoft.com/office/powerpoint/2010/main" val="1626176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C6B7B3CB-E3BA-F74C-AB76-86EFC5843CD6}" type="slidenum">
              <a:rPr lang="fr-FR" smtClean="0"/>
              <a:pPr/>
              <a:t>7</a:t>
            </a:fld>
            <a:endParaRPr lang="fr-FR" dirty="0"/>
          </a:p>
        </p:txBody>
      </p:sp>
      <p:sp>
        <p:nvSpPr>
          <p:cNvPr id="4" name="ZoneTexte 3"/>
          <p:cNvSpPr txBox="1"/>
          <p:nvPr/>
        </p:nvSpPr>
        <p:spPr>
          <a:xfrm>
            <a:off x="584241" y="1547589"/>
            <a:ext cx="8912141" cy="4801314"/>
          </a:xfrm>
          <a:prstGeom prst="rect">
            <a:avLst/>
          </a:prstGeom>
          <a:noFill/>
        </p:spPr>
        <p:txBody>
          <a:bodyPr wrap="square" rtlCol="0">
            <a:spAutoFit/>
          </a:bodyPr>
          <a:lstStyle/>
          <a:p>
            <a:r>
              <a:rPr lang="fr-FR" u="sng" dirty="0"/>
              <a:t>L’indécision face au choix, révèle :</a:t>
            </a:r>
          </a:p>
          <a:p>
            <a:r>
              <a:rPr lang="fr-FR" dirty="0"/>
              <a:t> -  anxiété face à l’avenir, à la complexité, aux incertitudes, à l’enjeu réel ou</a:t>
            </a:r>
          </a:p>
          <a:p>
            <a:r>
              <a:rPr lang="fr-FR" dirty="0"/>
              <a:t>imaginé, au passage à la vie adulte, à la vie étudiante</a:t>
            </a:r>
          </a:p>
          <a:p>
            <a:r>
              <a:rPr lang="fr-FR" dirty="0"/>
              <a:t> -  difficultés à gérer la préparation du bac et choix post-bac qui s’apparente à</a:t>
            </a:r>
          </a:p>
          <a:p>
            <a:r>
              <a:rPr lang="fr-FR" dirty="0"/>
              <a:t>un engagement pour la vie </a:t>
            </a:r>
          </a:p>
          <a:p>
            <a:r>
              <a:rPr lang="fr-FR" dirty="0"/>
              <a:t> -  certaine immaturité de pensée (confrontation au principe de réalité)</a:t>
            </a:r>
          </a:p>
          <a:p>
            <a:r>
              <a:rPr lang="fr-FR" dirty="0"/>
              <a:t> -  autres problématiques et blocages (peur de l’échec, manque de confiance</a:t>
            </a:r>
          </a:p>
          <a:p>
            <a:r>
              <a:rPr lang="fr-FR" dirty="0"/>
              <a:t>en soi, difficultés sociales…)</a:t>
            </a:r>
          </a:p>
          <a:p>
            <a:endParaRPr lang="fr-FR" dirty="0"/>
          </a:p>
          <a:p>
            <a:r>
              <a:rPr lang="fr-FR" u="sng" dirty="0"/>
              <a:t>Ce qui est proposé pour accompagner :</a:t>
            </a:r>
          </a:p>
          <a:p>
            <a:r>
              <a:rPr lang="fr-FR" dirty="0"/>
              <a:t> -  orientation progressive dans l’enseignement supérieur</a:t>
            </a:r>
          </a:p>
          <a:p>
            <a:r>
              <a:rPr lang="fr-FR" dirty="0"/>
              <a:t> -  dialogue avec les enseignants</a:t>
            </a:r>
          </a:p>
          <a:p>
            <a:r>
              <a:rPr lang="fr-FR" dirty="0"/>
              <a:t> -  aide et accompagnement à l’inscription et à la saisie : mise à disposition</a:t>
            </a:r>
          </a:p>
          <a:p>
            <a:r>
              <a:rPr lang="fr-FR" dirty="0"/>
              <a:t>d’accès informatique</a:t>
            </a:r>
          </a:p>
          <a:p>
            <a:r>
              <a:rPr lang="fr-FR" dirty="0"/>
              <a:t> -  entretiens avec le psychologue EN conseiller d’orientation, avec ou sans parents, au lycée ou au CIO de Gagny</a:t>
            </a:r>
          </a:p>
          <a:p>
            <a:r>
              <a:rPr lang="fr-FR" dirty="0"/>
              <a:t> -  Des accueils « SOS Parcoursup » au lycée</a:t>
            </a:r>
          </a:p>
        </p:txBody>
      </p:sp>
      <p:pic>
        <p:nvPicPr>
          <p:cNvPr id="6" name="Image 5">
            <a:extLst>
              <a:ext uri="{FF2B5EF4-FFF2-40B4-BE49-F238E27FC236}">
                <a16:creationId xmlns:a16="http://schemas.microsoft.com/office/drawing/2014/main" id="{67B02175-8561-4BCC-9156-60D8E8E1F487}"/>
              </a:ext>
            </a:extLst>
          </p:cNvPr>
          <p:cNvPicPr>
            <a:picLocks noChangeAspect="1"/>
          </p:cNvPicPr>
          <p:nvPr/>
        </p:nvPicPr>
        <p:blipFill>
          <a:blip r:embed="rId3"/>
          <a:stretch>
            <a:fillRect/>
          </a:stretch>
        </p:blipFill>
        <p:spPr>
          <a:xfrm>
            <a:off x="0" y="18613"/>
            <a:ext cx="1367904" cy="1367904"/>
          </a:xfrm>
          <a:prstGeom prst="rect">
            <a:avLst/>
          </a:prstGeom>
        </p:spPr>
      </p:pic>
      <p:sp>
        <p:nvSpPr>
          <p:cNvPr id="7" name="ZoneTexte 6">
            <a:extLst>
              <a:ext uri="{FF2B5EF4-FFF2-40B4-BE49-F238E27FC236}">
                <a16:creationId xmlns:a16="http://schemas.microsoft.com/office/drawing/2014/main" id="{8CA572CE-0498-4BFE-88A7-C83FE89B1542}"/>
              </a:ext>
            </a:extLst>
          </p:cNvPr>
          <p:cNvSpPr txBox="1"/>
          <p:nvPr/>
        </p:nvSpPr>
        <p:spPr>
          <a:xfrm>
            <a:off x="1685603" y="430000"/>
            <a:ext cx="7920038" cy="461665"/>
          </a:xfrm>
          <a:prstGeom prst="rect">
            <a:avLst/>
          </a:prstGeom>
          <a:solidFill>
            <a:schemeClr val="accent4">
              <a:lumMod val="20000"/>
              <a:lumOff val="80000"/>
            </a:schemeClr>
          </a:solidFill>
        </p:spPr>
        <p:style>
          <a:lnRef idx="2">
            <a:schemeClr val="accent3"/>
          </a:lnRef>
          <a:fillRef idx="1">
            <a:schemeClr val="lt1"/>
          </a:fillRef>
          <a:effectRef idx="0">
            <a:schemeClr val="accent3"/>
          </a:effectRef>
          <a:fontRef idx="minor">
            <a:schemeClr val="dk1"/>
          </a:fontRef>
        </p:style>
        <p:txBody>
          <a:bodyPr>
            <a:spAutoFit/>
          </a:bodyPr>
          <a:lstStyle/>
          <a:p>
            <a:pPr algn="ctr" defTabSz="449216">
              <a:spcBef>
                <a:spcPct val="50000"/>
              </a:spcBef>
              <a:defRPr/>
            </a:pPr>
            <a:r>
              <a:rPr lang="fr-FR" sz="2400" b="1" dirty="0"/>
              <a:t>FACE À L’INDECISION : QUELQUES PISTES</a:t>
            </a:r>
            <a:endParaRPr lang="fr-FR" sz="2400" b="1" dirty="0">
              <a:solidFill>
                <a:srgbClr val="526DB0">
                  <a:lumMod val="50000"/>
                </a:srgbClr>
              </a:solidFill>
            </a:endParaRPr>
          </a:p>
        </p:txBody>
      </p:sp>
      <p:pic>
        <p:nvPicPr>
          <p:cNvPr id="8" name="Image 7">
            <a:extLst>
              <a:ext uri="{FF2B5EF4-FFF2-40B4-BE49-F238E27FC236}">
                <a16:creationId xmlns:a16="http://schemas.microsoft.com/office/drawing/2014/main" id="{0F69DD28-233D-4029-9B1A-3A7B5E63265E}"/>
              </a:ext>
            </a:extLst>
          </p:cNvPr>
          <p:cNvPicPr>
            <a:picLocks noChangeAspect="1"/>
          </p:cNvPicPr>
          <p:nvPr/>
        </p:nvPicPr>
        <p:blipFill>
          <a:blip r:embed="rId4" cstate="print"/>
          <a:stretch>
            <a:fillRect/>
          </a:stretch>
        </p:blipFill>
        <p:spPr>
          <a:xfrm>
            <a:off x="8611442" y="6588149"/>
            <a:ext cx="1161232" cy="971526"/>
          </a:xfrm>
          <a:prstGeom prst="rect">
            <a:avLst/>
          </a:prstGeom>
        </p:spPr>
      </p:pic>
    </p:spTree>
    <p:extLst>
      <p:ext uri="{BB962C8B-B14F-4D97-AF65-F5344CB8AC3E}">
        <p14:creationId xmlns:p14="http://schemas.microsoft.com/office/powerpoint/2010/main" val="933842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2907D307-0C03-4649-B0DE-BA8EE3DE11D6}"/>
              </a:ext>
            </a:extLst>
          </p:cNvPr>
          <p:cNvPicPr>
            <a:picLocks noChangeAspect="1"/>
          </p:cNvPicPr>
          <p:nvPr/>
        </p:nvPicPr>
        <p:blipFill>
          <a:blip r:embed="rId3"/>
          <a:stretch>
            <a:fillRect/>
          </a:stretch>
        </p:blipFill>
        <p:spPr>
          <a:xfrm>
            <a:off x="0" y="18613"/>
            <a:ext cx="1367904" cy="1367904"/>
          </a:xfrm>
          <a:prstGeom prst="rect">
            <a:avLst/>
          </a:prstGeom>
        </p:spPr>
      </p:pic>
      <p:pic>
        <p:nvPicPr>
          <p:cNvPr id="24" name="Picture 2">
            <a:extLst>
              <a:ext uri="{FF2B5EF4-FFF2-40B4-BE49-F238E27FC236}">
                <a16:creationId xmlns:a16="http://schemas.microsoft.com/office/drawing/2014/main" id="{5BB773EB-7458-4CE5-A0C0-CAC8CC8374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0" y="2052637"/>
            <a:ext cx="4501169" cy="489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a:extLst>
              <a:ext uri="{FF2B5EF4-FFF2-40B4-BE49-F238E27FC236}">
                <a16:creationId xmlns:a16="http://schemas.microsoft.com/office/drawing/2014/main" id="{EAE06AA2-EC9E-4C1D-AC25-39981D9D2F21}"/>
              </a:ext>
            </a:extLst>
          </p:cNvPr>
          <p:cNvSpPr txBox="1"/>
          <p:nvPr/>
        </p:nvSpPr>
        <p:spPr>
          <a:xfrm>
            <a:off x="1871663" y="179388"/>
            <a:ext cx="7921625" cy="461962"/>
          </a:xfrm>
          <a:prstGeom prst="rect">
            <a:avLst/>
          </a:prstGeom>
          <a:solidFill>
            <a:schemeClr val="accent4">
              <a:lumMod val="20000"/>
              <a:lumOff val="80000"/>
            </a:schemeClr>
          </a:solidFill>
        </p:spPr>
        <p:style>
          <a:lnRef idx="2">
            <a:schemeClr val="accent3"/>
          </a:lnRef>
          <a:fillRef idx="1">
            <a:schemeClr val="lt1"/>
          </a:fillRef>
          <a:effectRef idx="0">
            <a:schemeClr val="accent3"/>
          </a:effectRef>
          <a:fontRef idx="minor">
            <a:schemeClr val="dk1"/>
          </a:fontRef>
        </p:style>
        <p:txBody>
          <a:bodyPr>
            <a:spAutoFit/>
          </a:bodyPr>
          <a:lstStyle/>
          <a:p>
            <a:pPr algn="ctr" defTabSz="449216">
              <a:spcBef>
                <a:spcPct val="50000"/>
              </a:spcBef>
              <a:defRPr/>
            </a:pPr>
            <a:r>
              <a:rPr lang="fr-FR" sz="2400" b="1" dirty="0">
                <a:solidFill>
                  <a:srgbClr val="526DB0">
                    <a:lumMod val="50000"/>
                  </a:srgbClr>
                </a:solidFill>
              </a:rPr>
              <a:t>S’informer sur le site Parcoursup</a:t>
            </a:r>
          </a:p>
        </p:txBody>
      </p:sp>
      <p:sp>
        <p:nvSpPr>
          <p:cNvPr id="21" name="Line 99">
            <a:extLst>
              <a:ext uri="{FF2B5EF4-FFF2-40B4-BE49-F238E27FC236}">
                <a16:creationId xmlns:a16="http://schemas.microsoft.com/office/drawing/2014/main" id="{FD4288AC-E374-4467-857E-84C4B0B24C94}"/>
              </a:ext>
            </a:extLst>
          </p:cNvPr>
          <p:cNvSpPr>
            <a:spLocks noChangeShapeType="1"/>
          </p:cNvSpPr>
          <p:nvPr/>
        </p:nvSpPr>
        <p:spPr bwMode="auto">
          <a:xfrm flipV="1">
            <a:off x="3960813" y="3082925"/>
            <a:ext cx="1208087" cy="238125"/>
          </a:xfrm>
          <a:prstGeom prst="line">
            <a:avLst/>
          </a:prstGeom>
          <a:ln w="28575">
            <a:headEnd/>
            <a:tailEnd type="triangle" w="med" len="med"/>
          </a:ln>
        </p:spPr>
        <p:style>
          <a:lnRef idx="1">
            <a:schemeClr val="accent3"/>
          </a:lnRef>
          <a:fillRef idx="0">
            <a:schemeClr val="accent3"/>
          </a:fillRef>
          <a:effectRef idx="0">
            <a:schemeClr val="accent3"/>
          </a:effectRef>
          <a:fontRef idx="minor">
            <a:schemeClr val="tx1"/>
          </a:fontRef>
        </p:style>
        <p:txBody>
          <a:bodyPr lIns="91364" tIns="45682" rIns="91364" bIns="45682"/>
          <a:lstStyle/>
          <a:p>
            <a:pPr defTabSz="448890">
              <a:spcBef>
                <a:spcPct val="50000"/>
              </a:spcBef>
              <a:defRPr/>
            </a:pPr>
            <a:endParaRPr lang="fr-FR">
              <a:solidFill>
                <a:srgbClr val="FFFFFF"/>
              </a:solidFill>
            </a:endParaRPr>
          </a:p>
        </p:txBody>
      </p:sp>
      <p:sp>
        <p:nvSpPr>
          <p:cNvPr id="22" name="Text Box 25">
            <a:extLst>
              <a:ext uri="{FF2B5EF4-FFF2-40B4-BE49-F238E27FC236}">
                <a16:creationId xmlns:a16="http://schemas.microsoft.com/office/drawing/2014/main" id="{75A689E2-1EF6-4377-ADF2-CC4F479CA15F}"/>
              </a:ext>
            </a:extLst>
          </p:cNvPr>
          <p:cNvSpPr txBox="1">
            <a:spLocks noChangeArrowheads="1"/>
          </p:cNvSpPr>
          <p:nvPr/>
        </p:nvSpPr>
        <p:spPr bwMode="auto">
          <a:xfrm>
            <a:off x="5184775" y="1453794"/>
            <a:ext cx="4608513" cy="5120487"/>
          </a:xfrm>
          <a:prstGeom prst="rect">
            <a:avLst/>
          </a:prstGeom>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lIns="91297" tIns="45648" rIns="91297" bIns="45648">
            <a:spAutoFit/>
          </a:bodyPr>
          <a:lstStyle>
            <a:lvl1pPr eaLnBrk="0" hangingPunct="0">
              <a:spcBef>
                <a:spcPct val="20000"/>
              </a:spcBef>
              <a:buClr>
                <a:schemeClr val="hlink"/>
              </a:buClr>
              <a:buSzPct val="80000"/>
              <a:buFont typeface="Wingdings" pitchFamily="2" charset="2"/>
              <a:buChar char="n"/>
              <a:defRPr sz="3500">
                <a:solidFill>
                  <a:schemeClr val="tx1"/>
                </a:solidFill>
                <a:latin typeface="Tahoma" pitchFamily="34" charset="0"/>
              </a:defRPr>
            </a:lvl1pPr>
            <a:lvl2pPr marL="742950" indent="-285750" eaLnBrk="0" hangingPunct="0">
              <a:spcBef>
                <a:spcPct val="20000"/>
              </a:spcBef>
              <a:buClr>
                <a:schemeClr val="tx1"/>
              </a:buClr>
              <a:buChar char="–"/>
              <a:defRPr sz="31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600">
                <a:solidFill>
                  <a:schemeClr val="tx1"/>
                </a:solidFill>
                <a:latin typeface="Tahoma" pitchFamily="34" charset="0"/>
              </a:defRPr>
            </a:lvl3pPr>
            <a:lvl4pPr marL="1600200" indent="-228600" eaLnBrk="0" hangingPunct="0">
              <a:spcBef>
                <a:spcPct val="20000"/>
              </a:spcBef>
              <a:buChar char="–"/>
              <a:defRPr sz="22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200">
                <a:solidFill>
                  <a:schemeClr val="tx1"/>
                </a:solidFill>
                <a:latin typeface="Tahoma" pitchFamily="34" charset="0"/>
              </a:defRPr>
            </a:lvl5pPr>
            <a:lvl6pPr marL="25146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6pPr>
            <a:lvl7pPr marL="29718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7pPr>
            <a:lvl8pPr marL="34290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8pPr>
            <a:lvl9pPr marL="38862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9pPr>
          </a:lstStyle>
          <a:p>
            <a:pPr algn="ctr" defTabSz="448890" eaLnBrk="1">
              <a:lnSpc>
                <a:spcPct val="95000"/>
              </a:lnSpc>
              <a:spcBef>
                <a:spcPct val="50000"/>
              </a:spcBef>
              <a:buClr>
                <a:srgbClr val="000000"/>
              </a:buClr>
              <a:buSzPct val="45000"/>
              <a:buFont typeface="Wingdings" pitchFamily="2" charset="2"/>
              <a:buNone/>
              <a:defRPr/>
            </a:pPr>
            <a:r>
              <a:rPr lang="fr-FR" sz="2000" b="1" dirty="0">
                <a:solidFill>
                  <a:srgbClr val="000000"/>
                </a:solidFill>
                <a:latin typeface="+mj-lt"/>
              </a:rPr>
              <a:t>Toutes les informations sur les formations</a:t>
            </a:r>
          </a:p>
          <a:p>
            <a:pPr marL="285750" indent="-285750" defTabSz="448890" eaLnBrk="1">
              <a:lnSpc>
                <a:spcPct val="95000"/>
              </a:lnSpc>
              <a:spcBef>
                <a:spcPct val="50000"/>
              </a:spcBef>
              <a:buClr>
                <a:srgbClr val="000000"/>
              </a:buClr>
              <a:buSzPct val="45000"/>
              <a:defRPr/>
            </a:pPr>
            <a:r>
              <a:rPr lang="fr-FR" sz="1500" dirty="0">
                <a:solidFill>
                  <a:srgbClr val="000000"/>
                </a:solidFill>
                <a:latin typeface="+mj-lt"/>
              </a:rPr>
              <a:t>contenus et l’organisation des enseignements</a:t>
            </a:r>
          </a:p>
          <a:p>
            <a:pPr marL="285750" indent="-285750" defTabSz="448890" eaLnBrk="1">
              <a:lnSpc>
                <a:spcPct val="95000"/>
              </a:lnSpc>
              <a:spcBef>
                <a:spcPct val="50000"/>
              </a:spcBef>
              <a:buClr>
                <a:srgbClr val="000000"/>
              </a:buClr>
              <a:buSzPct val="45000"/>
              <a:defRPr/>
            </a:pPr>
            <a:r>
              <a:rPr lang="fr-FR" sz="1500" dirty="0">
                <a:solidFill>
                  <a:srgbClr val="000000"/>
                </a:solidFill>
                <a:latin typeface="+mj-lt"/>
              </a:rPr>
              <a:t>dates des journées portes ouvertes</a:t>
            </a:r>
          </a:p>
          <a:p>
            <a:pPr marL="285750" indent="-285750" defTabSz="448890" eaLnBrk="1">
              <a:lnSpc>
                <a:spcPct val="95000"/>
              </a:lnSpc>
              <a:spcBef>
                <a:spcPct val="50000"/>
              </a:spcBef>
              <a:buClr>
                <a:srgbClr val="000000"/>
              </a:buClr>
              <a:buSzPct val="45000"/>
              <a:defRPr/>
            </a:pPr>
            <a:r>
              <a:rPr lang="fr-FR" sz="1500" dirty="0">
                <a:solidFill>
                  <a:srgbClr val="000000"/>
                </a:solidFill>
                <a:latin typeface="+mj-lt"/>
              </a:rPr>
              <a:t>attendus de la formation</a:t>
            </a:r>
          </a:p>
          <a:p>
            <a:pPr marL="285750" indent="-285750" defTabSz="448890" eaLnBrk="1">
              <a:lnSpc>
                <a:spcPct val="95000"/>
              </a:lnSpc>
              <a:spcBef>
                <a:spcPct val="50000"/>
              </a:spcBef>
              <a:buClr>
                <a:srgbClr val="000000"/>
              </a:buClr>
              <a:buSzPct val="45000"/>
              <a:defRPr/>
            </a:pPr>
            <a:r>
              <a:rPr lang="fr-FR" sz="1500" dirty="0">
                <a:solidFill>
                  <a:srgbClr val="000000"/>
                </a:solidFill>
                <a:latin typeface="+mj-lt"/>
              </a:rPr>
              <a:t>éléments pris en compte lors de l’examen du dossier</a:t>
            </a:r>
          </a:p>
          <a:p>
            <a:pPr marL="285750" indent="-285750" defTabSz="448890" eaLnBrk="1">
              <a:lnSpc>
                <a:spcPct val="95000"/>
              </a:lnSpc>
              <a:spcBef>
                <a:spcPct val="50000"/>
              </a:spcBef>
              <a:buClr>
                <a:srgbClr val="000000"/>
              </a:buClr>
              <a:buSzPct val="45000"/>
              <a:defRPr/>
            </a:pPr>
            <a:r>
              <a:rPr lang="fr-FR" sz="1500" dirty="0">
                <a:solidFill>
                  <a:srgbClr val="000000"/>
                </a:solidFill>
                <a:latin typeface="+mj-lt"/>
              </a:rPr>
              <a:t>taux de réussite au diplôme et le taux de passage en 2</a:t>
            </a:r>
            <a:r>
              <a:rPr lang="fr-FR" sz="1500" baseline="30000" dirty="0">
                <a:solidFill>
                  <a:srgbClr val="000000"/>
                </a:solidFill>
                <a:latin typeface="+mj-lt"/>
              </a:rPr>
              <a:t>e</a:t>
            </a:r>
            <a:r>
              <a:rPr lang="fr-FR" sz="1500" dirty="0">
                <a:solidFill>
                  <a:srgbClr val="000000"/>
                </a:solidFill>
                <a:latin typeface="+mj-lt"/>
              </a:rPr>
              <a:t> année</a:t>
            </a:r>
          </a:p>
          <a:p>
            <a:pPr marL="285750" indent="-285750" defTabSz="448890" eaLnBrk="1">
              <a:lnSpc>
                <a:spcPct val="95000"/>
              </a:lnSpc>
              <a:spcBef>
                <a:spcPct val="50000"/>
              </a:spcBef>
              <a:buClr>
                <a:srgbClr val="000000"/>
              </a:buClr>
              <a:buSzPct val="45000"/>
              <a:defRPr/>
            </a:pPr>
            <a:r>
              <a:rPr lang="fr-FR" sz="1500" dirty="0">
                <a:solidFill>
                  <a:srgbClr val="000000"/>
                </a:solidFill>
                <a:latin typeface="+mj-lt"/>
              </a:rPr>
              <a:t>différentes possibilités de poursuite d'études</a:t>
            </a:r>
          </a:p>
          <a:p>
            <a:pPr marL="285750" indent="-285750" defTabSz="448890" eaLnBrk="1">
              <a:lnSpc>
                <a:spcPct val="95000"/>
              </a:lnSpc>
              <a:spcBef>
                <a:spcPct val="50000"/>
              </a:spcBef>
              <a:buClr>
                <a:srgbClr val="000000"/>
              </a:buClr>
              <a:buSzPct val="45000"/>
              <a:defRPr/>
            </a:pPr>
            <a:r>
              <a:rPr lang="fr-FR" sz="1500" dirty="0">
                <a:solidFill>
                  <a:srgbClr val="000000"/>
                </a:solidFill>
                <a:latin typeface="+mj-lt"/>
              </a:rPr>
              <a:t>métiers auxquels conduit la formation </a:t>
            </a:r>
          </a:p>
          <a:p>
            <a:pPr marL="285750" indent="-285750" defTabSz="448890" eaLnBrk="1">
              <a:lnSpc>
                <a:spcPct val="95000"/>
              </a:lnSpc>
              <a:spcBef>
                <a:spcPct val="50000"/>
              </a:spcBef>
              <a:buClr>
                <a:srgbClr val="000000"/>
              </a:buClr>
              <a:buSzPct val="45000"/>
              <a:defRPr/>
            </a:pPr>
            <a:r>
              <a:rPr lang="fr-FR" sz="1500" dirty="0">
                <a:solidFill>
                  <a:srgbClr val="000000"/>
                </a:solidFill>
                <a:latin typeface="+mj-lt"/>
              </a:rPr>
              <a:t>capacités d’accueil en 2021,</a:t>
            </a:r>
            <a:r>
              <a:rPr lang="fr-FR" altLang="fr-FR" sz="1500" dirty="0">
                <a:solidFill>
                  <a:srgbClr val="000000"/>
                </a:solidFill>
                <a:latin typeface="+mj-lt"/>
              </a:rPr>
              <a:t> nombre de candidats en 2020 </a:t>
            </a:r>
          </a:p>
          <a:p>
            <a:pPr marL="285750" indent="-285750" defTabSz="448890" eaLnBrk="1">
              <a:lnSpc>
                <a:spcPct val="95000"/>
              </a:lnSpc>
              <a:spcBef>
                <a:spcPct val="50000"/>
              </a:spcBef>
              <a:buClr>
                <a:srgbClr val="000000"/>
              </a:buClr>
              <a:buSzPct val="45000"/>
              <a:defRPr/>
            </a:pPr>
            <a:r>
              <a:rPr lang="fr-FR" sz="1500" dirty="0">
                <a:latin typeface="+mj-lt"/>
              </a:rPr>
              <a:t>secteur géographique (différents campus pour les licences)</a:t>
            </a:r>
          </a:p>
          <a:p>
            <a:pPr marL="285750" indent="-285750" defTabSz="448890" eaLnBrk="1">
              <a:lnSpc>
                <a:spcPct val="95000"/>
              </a:lnSpc>
              <a:spcBef>
                <a:spcPct val="50000"/>
              </a:spcBef>
              <a:buClr>
                <a:srgbClr val="000000"/>
              </a:buClr>
              <a:buSzPct val="45000"/>
              <a:defRPr/>
            </a:pPr>
            <a:r>
              <a:rPr lang="fr-FR" altLang="fr-FR" sz="1500" dirty="0">
                <a:solidFill>
                  <a:srgbClr val="000000"/>
                </a:solidFill>
                <a:latin typeface="+mj-lt"/>
              </a:rPr>
              <a:t>contacts utiles : référent handicap, responsable pédagogique, étudiants ambassadeurs</a:t>
            </a:r>
            <a:endParaRPr lang="fr-FR" altLang="fr-FR" sz="1600" dirty="0">
              <a:solidFill>
                <a:srgbClr val="000000"/>
              </a:solidFill>
              <a:latin typeface="+mn-lt"/>
            </a:endParaRPr>
          </a:p>
        </p:txBody>
      </p:sp>
      <p:sp>
        <p:nvSpPr>
          <p:cNvPr id="28" name="Rectangle : coins arrondis 27">
            <a:extLst>
              <a:ext uri="{FF2B5EF4-FFF2-40B4-BE49-F238E27FC236}">
                <a16:creationId xmlns:a16="http://schemas.microsoft.com/office/drawing/2014/main" id="{57624918-A0A9-4656-B44B-EA98298A6950}"/>
              </a:ext>
            </a:extLst>
          </p:cNvPr>
          <p:cNvSpPr/>
          <p:nvPr/>
        </p:nvSpPr>
        <p:spPr>
          <a:xfrm>
            <a:off x="6336456" y="822526"/>
            <a:ext cx="2533415" cy="44267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pPr defTabSz="449216">
              <a:spcBef>
                <a:spcPct val="50000"/>
              </a:spcBef>
              <a:defRPr/>
            </a:pPr>
            <a:r>
              <a:rPr lang="fr-FR" sz="2000" b="1" dirty="0">
                <a:solidFill>
                  <a:srgbClr val="D1282E">
                    <a:lumMod val="75000"/>
                  </a:srgbClr>
                </a:solidFill>
                <a:hlinkClick r:id="rId5"/>
              </a:rPr>
              <a:t>www.parcoursup.fr</a:t>
            </a:r>
            <a:endParaRPr lang="fr-FR" sz="2000" b="1" dirty="0">
              <a:solidFill>
                <a:srgbClr val="D1282E">
                  <a:lumMod val="75000"/>
                </a:srgbClr>
              </a:solidFill>
            </a:endParaRPr>
          </a:p>
        </p:txBody>
      </p:sp>
      <p:pic>
        <p:nvPicPr>
          <p:cNvPr id="11" name="Image 10">
            <a:extLst>
              <a:ext uri="{FF2B5EF4-FFF2-40B4-BE49-F238E27FC236}">
                <a16:creationId xmlns:a16="http://schemas.microsoft.com/office/drawing/2014/main" id="{6C3DA13C-F3EA-46C5-B569-9A275D5ACA9A}"/>
              </a:ext>
            </a:extLst>
          </p:cNvPr>
          <p:cNvPicPr>
            <a:picLocks noChangeAspect="1"/>
          </p:cNvPicPr>
          <p:nvPr/>
        </p:nvPicPr>
        <p:blipFill>
          <a:blip r:embed="rId6" cstate="print"/>
          <a:stretch>
            <a:fillRect/>
          </a:stretch>
        </p:blipFill>
        <p:spPr>
          <a:xfrm>
            <a:off x="3879080" y="860449"/>
            <a:ext cx="1161232" cy="9715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par>
                          <p:cTn id="17" fill="hold" nodeType="afterGroup">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DB761D0A-F9A1-4789-BD95-27682FDF6908}"/>
              </a:ext>
            </a:extLst>
          </p:cNvPr>
          <p:cNvPicPr>
            <a:picLocks noChangeAspect="1"/>
          </p:cNvPicPr>
          <p:nvPr/>
        </p:nvPicPr>
        <p:blipFill>
          <a:blip r:embed="rId3"/>
          <a:stretch>
            <a:fillRect/>
          </a:stretch>
        </p:blipFill>
        <p:spPr>
          <a:xfrm>
            <a:off x="0" y="18613"/>
            <a:ext cx="1367904" cy="1367904"/>
          </a:xfrm>
          <a:prstGeom prst="rect">
            <a:avLst/>
          </a:prstGeom>
        </p:spPr>
      </p:pic>
      <p:pic>
        <p:nvPicPr>
          <p:cNvPr id="18" name="Picture 2">
            <a:extLst>
              <a:ext uri="{FF2B5EF4-FFF2-40B4-BE49-F238E27FC236}">
                <a16:creationId xmlns:a16="http://schemas.microsoft.com/office/drawing/2014/main" id="{FE69C322-9A5D-4257-8CB8-7CE511E7CC72}"/>
              </a:ext>
            </a:extLst>
          </p:cNvPr>
          <p:cNvPicPr>
            <a:picLocks noChangeAspect="1" noChangeArrowheads="1"/>
          </p:cNvPicPr>
          <p:nvPr/>
        </p:nvPicPr>
        <p:blipFill>
          <a:blip r:embed="rId4"/>
          <a:srcRect/>
          <a:stretch>
            <a:fillRect/>
          </a:stretch>
        </p:blipFill>
        <p:spPr bwMode="auto">
          <a:xfrm>
            <a:off x="3008313" y="1693863"/>
            <a:ext cx="2752725" cy="2160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a:extLst>
              <a:ext uri="{FF2B5EF4-FFF2-40B4-BE49-F238E27FC236}">
                <a16:creationId xmlns:a16="http://schemas.microsoft.com/office/drawing/2014/main" id="{CDE4F06A-9AD9-41B4-AB69-CE6912A36694}"/>
              </a:ext>
            </a:extLst>
          </p:cNvPr>
          <p:cNvSpPr txBox="1"/>
          <p:nvPr/>
        </p:nvSpPr>
        <p:spPr>
          <a:xfrm>
            <a:off x="1692275" y="312738"/>
            <a:ext cx="7921625" cy="461962"/>
          </a:xfrm>
          <a:prstGeom prst="rect">
            <a:avLst/>
          </a:prstGeom>
          <a:solidFill>
            <a:schemeClr val="accent4">
              <a:lumMod val="20000"/>
              <a:lumOff val="80000"/>
            </a:schemeClr>
          </a:solidFill>
        </p:spPr>
        <p:style>
          <a:lnRef idx="2">
            <a:schemeClr val="accent3"/>
          </a:lnRef>
          <a:fillRef idx="1">
            <a:schemeClr val="lt1"/>
          </a:fillRef>
          <a:effectRef idx="0">
            <a:schemeClr val="accent3"/>
          </a:effectRef>
          <a:fontRef idx="minor">
            <a:schemeClr val="dk1"/>
          </a:fontRef>
        </p:style>
        <p:txBody>
          <a:bodyPr>
            <a:spAutoFit/>
          </a:bodyPr>
          <a:lstStyle/>
          <a:p>
            <a:pPr algn="ctr" defTabSz="449216">
              <a:spcBef>
                <a:spcPct val="50000"/>
              </a:spcBef>
              <a:defRPr/>
            </a:pPr>
            <a:r>
              <a:rPr lang="fr-FR" sz="2400" b="1" dirty="0">
                <a:solidFill>
                  <a:srgbClr val="526DB0">
                    <a:lumMod val="50000"/>
                  </a:srgbClr>
                </a:solidFill>
              </a:rPr>
              <a:t>Inscription et saisie des vœux</a:t>
            </a:r>
          </a:p>
        </p:txBody>
      </p:sp>
      <p:sp>
        <p:nvSpPr>
          <p:cNvPr id="39" name="Rectangle à coins arrondis 38">
            <a:extLst>
              <a:ext uri="{FF2B5EF4-FFF2-40B4-BE49-F238E27FC236}">
                <a16:creationId xmlns:a16="http://schemas.microsoft.com/office/drawing/2014/main" id="{2F47A5B7-CCDB-4C68-9106-A9E1F039433C}"/>
              </a:ext>
            </a:extLst>
          </p:cNvPr>
          <p:cNvSpPr/>
          <p:nvPr/>
        </p:nvSpPr>
        <p:spPr>
          <a:xfrm>
            <a:off x="2070088" y="960300"/>
            <a:ext cx="7381900" cy="525463"/>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lIns="100761" tIns="50382" rIns="100761" bIns="50382" anchor="ctr"/>
          <a:lstStyle/>
          <a:p>
            <a:pPr algn="ctr" defTabSz="503816" fontAlgn="auto">
              <a:spcBef>
                <a:spcPts val="0"/>
              </a:spcBef>
              <a:spcAft>
                <a:spcPts val="0"/>
              </a:spcAft>
              <a:defRPr/>
            </a:pPr>
            <a:r>
              <a:rPr lang="fr-FR" b="1" dirty="0">
                <a:solidFill>
                  <a:schemeClr val="bg1"/>
                </a:solidFill>
              </a:rPr>
              <a:t>Du 20 janvier au 11 mars 2021 </a:t>
            </a:r>
          </a:p>
        </p:txBody>
      </p:sp>
      <p:sp>
        <p:nvSpPr>
          <p:cNvPr id="13" name="Text Box 25">
            <a:extLst>
              <a:ext uri="{FF2B5EF4-FFF2-40B4-BE49-F238E27FC236}">
                <a16:creationId xmlns:a16="http://schemas.microsoft.com/office/drawing/2014/main" id="{90E42826-1B9B-403C-BF69-E4DF3726F66A}"/>
              </a:ext>
            </a:extLst>
          </p:cNvPr>
          <p:cNvSpPr txBox="1">
            <a:spLocks noChangeArrowheads="1"/>
          </p:cNvSpPr>
          <p:nvPr/>
        </p:nvSpPr>
        <p:spPr bwMode="auto">
          <a:xfrm>
            <a:off x="144463" y="1693863"/>
            <a:ext cx="2592387" cy="50165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lIns="91354" tIns="45677" rIns="91354" bIns="45677">
            <a:spAutoFit/>
          </a:bodyPr>
          <a:lstStyle>
            <a:lvl1pPr eaLnBrk="0" hangingPunct="0">
              <a:spcBef>
                <a:spcPct val="20000"/>
              </a:spcBef>
              <a:buClr>
                <a:schemeClr val="hlink"/>
              </a:buClr>
              <a:buSzPct val="80000"/>
              <a:buFont typeface="Wingdings" pitchFamily="2" charset="2"/>
              <a:buChar char="n"/>
              <a:defRPr sz="3500">
                <a:solidFill>
                  <a:schemeClr val="tx1"/>
                </a:solidFill>
                <a:latin typeface="Tahoma" pitchFamily="34" charset="0"/>
              </a:defRPr>
            </a:lvl1pPr>
            <a:lvl2pPr marL="742950" indent="-285750" eaLnBrk="0" hangingPunct="0">
              <a:spcBef>
                <a:spcPct val="20000"/>
              </a:spcBef>
              <a:buClr>
                <a:schemeClr val="tx1"/>
              </a:buClr>
              <a:buChar char="–"/>
              <a:defRPr sz="31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600">
                <a:solidFill>
                  <a:schemeClr val="tx1"/>
                </a:solidFill>
                <a:latin typeface="Tahoma" pitchFamily="34" charset="0"/>
              </a:defRPr>
            </a:lvl3pPr>
            <a:lvl4pPr marL="1600200" indent="-228600" eaLnBrk="0" hangingPunct="0">
              <a:spcBef>
                <a:spcPct val="20000"/>
              </a:spcBef>
              <a:buChar char="–"/>
              <a:defRPr sz="22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200">
                <a:solidFill>
                  <a:schemeClr val="tx1"/>
                </a:solidFill>
                <a:latin typeface="Tahoma" pitchFamily="34" charset="0"/>
              </a:defRPr>
            </a:lvl5pPr>
            <a:lvl6pPr marL="25146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6pPr>
            <a:lvl7pPr marL="29718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7pPr>
            <a:lvl8pPr marL="34290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8pPr>
            <a:lvl9pPr marL="3886200" indent="-228600" defTabSz="449263" eaLnBrk="0" fontAlgn="base" hangingPunct="0">
              <a:spcBef>
                <a:spcPct val="20000"/>
              </a:spcBef>
              <a:spcAft>
                <a:spcPct val="0"/>
              </a:spcAft>
              <a:buClr>
                <a:schemeClr val="hlink"/>
              </a:buClr>
              <a:buFont typeface="Wingdings" pitchFamily="2" charset="2"/>
              <a:buChar char="§"/>
              <a:defRPr sz="2200">
                <a:solidFill>
                  <a:schemeClr val="tx1"/>
                </a:solidFill>
                <a:latin typeface="Tahoma" pitchFamily="34" charset="0"/>
              </a:defRPr>
            </a:lvl9pPr>
          </a:lstStyle>
          <a:p>
            <a:pPr algn="ctr" defTabSz="449170" eaLnBrk="1">
              <a:lnSpc>
                <a:spcPct val="95000"/>
              </a:lnSpc>
              <a:spcBef>
                <a:spcPct val="50000"/>
              </a:spcBef>
              <a:buClr>
                <a:srgbClr val="000000"/>
              </a:buClr>
              <a:buSzPct val="45000"/>
              <a:buFont typeface="StarSymbol"/>
              <a:buNone/>
              <a:defRPr/>
            </a:pPr>
            <a:r>
              <a:rPr lang="fr-FR" altLang="fr-FR" sz="1400" b="1" dirty="0">
                <a:solidFill>
                  <a:srgbClr val="000000"/>
                </a:solidFill>
                <a:latin typeface="Arial" pitchFamily="34" charset="0"/>
              </a:rPr>
              <a:t>Page d’accueil du portail : « Accéder à mon dossier »</a:t>
            </a:r>
          </a:p>
        </p:txBody>
      </p:sp>
      <p:sp>
        <p:nvSpPr>
          <p:cNvPr id="15" name="Line 26">
            <a:extLst>
              <a:ext uri="{FF2B5EF4-FFF2-40B4-BE49-F238E27FC236}">
                <a16:creationId xmlns:a16="http://schemas.microsoft.com/office/drawing/2014/main" id="{5B01BC91-4F17-42D4-B792-EBEF5B8E77D5}"/>
              </a:ext>
            </a:extLst>
          </p:cNvPr>
          <p:cNvSpPr>
            <a:spLocks noChangeShapeType="1"/>
          </p:cNvSpPr>
          <p:nvPr/>
        </p:nvSpPr>
        <p:spPr bwMode="auto">
          <a:xfrm>
            <a:off x="2736850" y="1944688"/>
            <a:ext cx="2124075" cy="557212"/>
          </a:xfrm>
          <a:prstGeom prst="line">
            <a:avLst/>
          </a:prstGeom>
          <a:noFill/>
          <a:ln w="76200">
            <a:solidFill>
              <a:schemeClr val="accent3">
                <a:lumMod val="60000"/>
                <a:lumOff val="4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0" tIns="45711" rIns="91420" bIns="45711"/>
          <a:lstStyle/>
          <a:p>
            <a:pPr defTabSz="449170">
              <a:spcBef>
                <a:spcPct val="50000"/>
              </a:spcBef>
              <a:defRPr/>
            </a:pPr>
            <a:endParaRPr lang="fr-FR"/>
          </a:p>
        </p:txBody>
      </p:sp>
      <p:grpSp>
        <p:nvGrpSpPr>
          <p:cNvPr id="4" name="Groupe 3">
            <a:extLst>
              <a:ext uri="{FF2B5EF4-FFF2-40B4-BE49-F238E27FC236}">
                <a16:creationId xmlns:a16="http://schemas.microsoft.com/office/drawing/2014/main" id="{9AB60CFB-CD32-4AD2-92CB-444AFF976329}"/>
              </a:ext>
            </a:extLst>
          </p:cNvPr>
          <p:cNvGrpSpPr>
            <a:grpSpLocks/>
          </p:cNvGrpSpPr>
          <p:nvPr/>
        </p:nvGrpSpPr>
        <p:grpSpPr bwMode="auto">
          <a:xfrm>
            <a:off x="6264275" y="1693863"/>
            <a:ext cx="3240088" cy="2160587"/>
            <a:chOff x="4612500" y="1938810"/>
            <a:chExt cx="4384015" cy="2414263"/>
          </a:xfrm>
        </p:grpSpPr>
        <p:pic>
          <p:nvPicPr>
            <p:cNvPr id="36879" name="Picture 3">
              <a:extLst>
                <a:ext uri="{FF2B5EF4-FFF2-40B4-BE49-F238E27FC236}">
                  <a16:creationId xmlns:a16="http://schemas.microsoft.com/office/drawing/2014/main" id="{553DA6CD-D3B3-46C6-AF2C-6E1C6118B9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2500" y="1938810"/>
              <a:ext cx="4384015" cy="241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0" name="Rectangle 1">
              <a:extLst>
                <a:ext uri="{FF2B5EF4-FFF2-40B4-BE49-F238E27FC236}">
                  <a16:creationId xmlns:a16="http://schemas.microsoft.com/office/drawing/2014/main" id="{2E9529E6-686C-4469-AFD1-E2CC9093EC0F}"/>
                </a:ext>
              </a:extLst>
            </p:cNvPr>
            <p:cNvSpPr>
              <a:spLocks noChangeArrowheads="1"/>
            </p:cNvSpPr>
            <p:nvPr/>
          </p:nvSpPr>
          <p:spPr bwMode="auto">
            <a:xfrm>
              <a:off x="7128544" y="3995861"/>
              <a:ext cx="216024" cy="144016"/>
            </a:xfrm>
            <a:prstGeom prst="rect">
              <a:avLst/>
            </a:prstGeom>
            <a:solidFill>
              <a:schemeClr val="bg1"/>
            </a:solidFill>
            <a:ln w="9525" algn="ctr">
              <a:solidFill>
                <a:schemeClr val="bg1"/>
              </a:solidFill>
              <a:round/>
              <a:headEnd/>
              <a:tailEnd/>
            </a:ln>
          </p:spPr>
          <p:txBody>
            <a:bodyPr/>
            <a:lstStyle>
              <a:lvl1pPr eaLnBrk="0" hangingPunct="0">
                <a:spcBef>
                  <a:spcPct val="50000"/>
                </a:spcBef>
                <a:defRPr>
                  <a:solidFill>
                    <a:schemeClr val="tx1"/>
                  </a:solidFill>
                  <a:latin typeface="Tahoma" panose="020B0604030504040204" pitchFamily="34" charset="0"/>
                  <a:cs typeface="Lucida Sans Unicode" panose="020B0602030504020204" pitchFamily="34" charset="0"/>
                </a:defRPr>
              </a:lvl1pPr>
              <a:lvl2pPr eaLnBrk="0" hangingPunct="0">
                <a:spcBef>
                  <a:spcPct val="50000"/>
                </a:spcBef>
                <a:defRPr>
                  <a:solidFill>
                    <a:schemeClr val="tx1"/>
                  </a:solidFill>
                  <a:latin typeface="Tahoma" panose="020B0604030504040204" pitchFamily="34" charset="0"/>
                  <a:cs typeface="Lucida Sans Unicode" panose="020B0602030504020204" pitchFamily="34" charset="0"/>
                </a:defRPr>
              </a:lvl2pPr>
              <a:lvl3pPr eaLnBrk="0" hangingPunct="0">
                <a:spcBef>
                  <a:spcPct val="50000"/>
                </a:spcBef>
                <a:defRPr>
                  <a:solidFill>
                    <a:schemeClr val="tx1"/>
                  </a:solidFill>
                  <a:latin typeface="Tahoma" panose="020B0604030504040204" pitchFamily="34" charset="0"/>
                  <a:cs typeface="Lucida Sans Unicode" panose="020B0602030504020204" pitchFamily="34" charset="0"/>
                </a:defRPr>
              </a:lvl3pPr>
              <a:lvl4pPr eaLnBrk="0" hangingPunct="0">
                <a:spcBef>
                  <a:spcPct val="50000"/>
                </a:spcBef>
                <a:defRPr>
                  <a:solidFill>
                    <a:schemeClr val="tx1"/>
                  </a:solidFill>
                  <a:latin typeface="Tahoma" panose="020B0604030504040204" pitchFamily="34" charset="0"/>
                  <a:cs typeface="Lucida Sans Unicode" panose="020B0602030504020204" pitchFamily="34" charset="0"/>
                </a:defRPr>
              </a:lvl4pPr>
              <a:lvl5pPr eaLnBrk="0" hangingPunct="0">
                <a:spcBef>
                  <a:spcPct val="50000"/>
                </a:spcBef>
                <a:defRPr>
                  <a:solidFill>
                    <a:schemeClr val="tx1"/>
                  </a:solidFill>
                  <a:latin typeface="Tahoma" panose="020B0604030504040204" pitchFamily="34" charset="0"/>
                  <a:cs typeface="Lucida Sans Unicode" panose="020B0602030504020204" pitchFamily="34" charset="0"/>
                </a:defRPr>
              </a:lvl5pPr>
              <a:lvl6pPr marL="1535113" indent="-214313" eaLnBrk="0" fontAlgn="base" hangingPunct="0">
                <a:spcBef>
                  <a:spcPct val="50000"/>
                </a:spcBef>
                <a:spcAft>
                  <a:spcPct val="0"/>
                </a:spcAft>
                <a:defRPr>
                  <a:solidFill>
                    <a:schemeClr val="tx1"/>
                  </a:solidFill>
                  <a:latin typeface="Tahoma" panose="020B0604030504040204" pitchFamily="34" charset="0"/>
                  <a:cs typeface="Lucida Sans Unicode" panose="020B0602030504020204" pitchFamily="34" charset="0"/>
                </a:defRPr>
              </a:lvl6pPr>
              <a:lvl7pPr marL="1992313" indent="-214313" eaLnBrk="0" fontAlgn="base" hangingPunct="0">
                <a:spcBef>
                  <a:spcPct val="50000"/>
                </a:spcBef>
                <a:spcAft>
                  <a:spcPct val="0"/>
                </a:spcAft>
                <a:defRPr>
                  <a:solidFill>
                    <a:schemeClr val="tx1"/>
                  </a:solidFill>
                  <a:latin typeface="Tahoma" panose="020B0604030504040204" pitchFamily="34" charset="0"/>
                  <a:cs typeface="Lucida Sans Unicode" panose="020B0602030504020204" pitchFamily="34" charset="0"/>
                </a:defRPr>
              </a:lvl7pPr>
              <a:lvl8pPr marL="2449513" indent="-214313" eaLnBrk="0" fontAlgn="base" hangingPunct="0">
                <a:spcBef>
                  <a:spcPct val="50000"/>
                </a:spcBef>
                <a:spcAft>
                  <a:spcPct val="0"/>
                </a:spcAft>
                <a:defRPr>
                  <a:solidFill>
                    <a:schemeClr val="tx1"/>
                  </a:solidFill>
                  <a:latin typeface="Tahoma" panose="020B0604030504040204" pitchFamily="34" charset="0"/>
                  <a:cs typeface="Lucida Sans Unicode" panose="020B0602030504020204" pitchFamily="34" charset="0"/>
                </a:defRPr>
              </a:lvl8pPr>
              <a:lvl9pPr marL="2906713" indent="-214313" eaLnBrk="0" fontAlgn="base" hangingPunct="0">
                <a:spcBef>
                  <a:spcPct val="50000"/>
                </a:spcBef>
                <a:spcAft>
                  <a:spcPct val="0"/>
                </a:spcAft>
                <a:defRPr>
                  <a:solidFill>
                    <a:schemeClr val="tx1"/>
                  </a:solidFill>
                  <a:latin typeface="Tahoma" panose="020B0604030504040204" pitchFamily="34" charset="0"/>
                  <a:cs typeface="Lucida Sans Unicode" panose="020B0602030504020204" pitchFamily="34" charset="0"/>
                </a:defRPr>
              </a:lvl9pPr>
            </a:lstStyle>
            <a:p>
              <a:pPr defTabSz="914400">
                <a:spcBef>
                  <a:spcPct val="0"/>
                </a:spcBef>
              </a:pPr>
              <a:endParaRPr lang="fr-FR" altLang="fr-FR" sz="2400">
                <a:latin typeface="Times" panose="02020603050405020304" pitchFamily="18" charset="0"/>
              </a:endParaRPr>
            </a:p>
          </p:txBody>
        </p:sp>
      </p:grpSp>
      <p:sp>
        <p:nvSpPr>
          <p:cNvPr id="17" name="Line 26">
            <a:extLst>
              <a:ext uri="{FF2B5EF4-FFF2-40B4-BE49-F238E27FC236}">
                <a16:creationId xmlns:a16="http://schemas.microsoft.com/office/drawing/2014/main" id="{35648CB9-536B-4513-A9DC-4B6E4724D338}"/>
              </a:ext>
            </a:extLst>
          </p:cNvPr>
          <p:cNvSpPr>
            <a:spLocks noChangeShapeType="1"/>
          </p:cNvSpPr>
          <p:nvPr/>
        </p:nvSpPr>
        <p:spPr bwMode="auto">
          <a:xfrm>
            <a:off x="5472113" y="2501900"/>
            <a:ext cx="1800225" cy="315913"/>
          </a:xfrm>
          <a:prstGeom prst="line">
            <a:avLst/>
          </a:prstGeom>
          <a:noFill/>
          <a:ln w="76200">
            <a:solidFill>
              <a:schemeClr val="accent3">
                <a:lumMod val="60000"/>
                <a:lumOff val="4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0" tIns="45711" rIns="91420" bIns="45711"/>
          <a:lstStyle/>
          <a:p>
            <a:pPr defTabSz="449170">
              <a:spcBef>
                <a:spcPct val="50000"/>
              </a:spcBef>
              <a:defRPr/>
            </a:pPr>
            <a:endParaRPr lang="fr-FR"/>
          </a:p>
        </p:txBody>
      </p:sp>
      <p:sp>
        <p:nvSpPr>
          <p:cNvPr id="20" name="Rectangle 9">
            <a:extLst>
              <a:ext uri="{FF2B5EF4-FFF2-40B4-BE49-F238E27FC236}">
                <a16:creationId xmlns:a16="http://schemas.microsoft.com/office/drawing/2014/main" id="{3D90A1A1-5847-4264-8312-6CDC995091C8}"/>
              </a:ext>
            </a:extLst>
          </p:cNvPr>
          <p:cNvSpPr>
            <a:spLocks noChangeArrowheads="1"/>
          </p:cNvSpPr>
          <p:nvPr/>
        </p:nvSpPr>
        <p:spPr bwMode="auto">
          <a:xfrm>
            <a:off x="109538" y="4067175"/>
            <a:ext cx="9504362" cy="409575"/>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lIns="100619" tIns="50312" rIns="100619" bIns="50312">
            <a:spAutoFit/>
          </a:bodyPr>
          <a:lstStyle>
            <a:lvl1pPr defTabSz="495300" eaLnBrk="0" hangingPunct="0">
              <a:spcBef>
                <a:spcPct val="20000"/>
              </a:spcBef>
              <a:defRPr sz="2800" b="1">
                <a:solidFill>
                  <a:srgbClr val="505150"/>
                </a:solidFill>
                <a:latin typeface="Arial" panose="020B0604020202020204" pitchFamily="34" charset="0"/>
                <a:ea typeface="MS PGothic" panose="020B0600070205080204" pitchFamily="34" charset="-128"/>
              </a:defRPr>
            </a:lvl1pPr>
            <a:lvl2pPr marL="742950" indent="-285750" defTabSz="495300" eaLnBrk="0" hangingPunct="0">
              <a:spcBef>
                <a:spcPct val="20000"/>
              </a:spcBef>
              <a:buChar char="/"/>
              <a:defRPr>
                <a:solidFill>
                  <a:srgbClr val="0052A2"/>
                </a:solidFill>
                <a:latin typeface="Arial" panose="020B0604020202020204" pitchFamily="34" charset="0"/>
                <a:ea typeface="MS PGothic" panose="020B0600070205080204" pitchFamily="34" charset="-128"/>
              </a:defRPr>
            </a:lvl2pPr>
            <a:lvl3pPr marL="1143000" indent="-228600" defTabSz="495300" eaLnBrk="0" hangingPunct="0">
              <a:spcBef>
                <a:spcPct val="20000"/>
              </a:spcBef>
              <a:defRPr sz="1500">
                <a:solidFill>
                  <a:schemeClr val="tx1"/>
                </a:solidFill>
                <a:latin typeface="Arial" panose="020B0604020202020204" pitchFamily="34" charset="0"/>
                <a:ea typeface="MS PGothic" panose="020B0600070205080204" pitchFamily="34" charset="-128"/>
              </a:defRPr>
            </a:lvl3pPr>
            <a:lvl4pPr marL="1600200" indent="-228600" defTabSz="495300" eaLnBrk="0" hangingPunct="0">
              <a:spcBef>
                <a:spcPct val="20000"/>
              </a:spcBef>
              <a:buChar char="–"/>
              <a:defRPr sz="1300">
                <a:solidFill>
                  <a:schemeClr val="tx1"/>
                </a:solidFill>
                <a:latin typeface="Arial" panose="020B0604020202020204" pitchFamily="34" charset="0"/>
                <a:ea typeface="MS PGothic" panose="020B0600070205080204" pitchFamily="34" charset="-128"/>
              </a:defRPr>
            </a:lvl4pPr>
            <a:lvl5pPr marL="2057400" indent="-228600" defTabSz="495300" eaLnBrk="0" hangingPunct="0">
              <a:spcBef>
                <a:spcPct val="20000"/>
              </a:spcBef>
              <a:buChar char="»"/>
              <a:defRPr sz="1200">
                <a:solidFill>
                  <a:schemeClr val="tx1"/>
                </a:solidFill>
                <a:latin typeface="Arial" panose="020B0604020202020204" pitchFamily="34" charset="0"/>
                <a:ea typeface="MS PGothic" panose="020B0600070205080204" pitchFamily="34" charset="-128"/>
              </a:defRPr>
            </a:lvl5pPr>
            <a:lvl6pPr marL="2514600" indent="-228600" defTabSz="495300" eaLnBrk="0" fontAlgn="base" hangingPunct="0">
              <a:spcBef>
                <a:spcPct val="20000"/>
              </a:spcBef>
              <a:spcAft>
                <a:spcPct val="0"/>
              </a:spcAft>
              <a:buChar char="»"/>
              <a:defRPr sz="1200">
                <a:solidFill>
                  <a:schemeClr val="tx1"/>
                </a:solidFill>
                <a:latin typeface="Arial" panose="020B0604020202020204" pitchFamily="34" charset="0"/>
                <a:ea typeface="MS PGothic" panose="020B0600070205080204" pitchFamily="34" charset="-128"/>
              </a:defRPr>
            </a:lvl6pPr>
            <a:lvl7pPr marL="2971800" indent="-228600" defTabSz="495300" eaLnBrk="0" fontAlgn="base" hangingPunct="0">
              <a:spcBef>
                <a:spcPct val="20000"/>
              </a:spcBef>
              <a:spcAft>
                <a:spcPct val="0"/>
              </a:spcAft>
              <a:buChar char="»"/>
              <a:defRPr sz="1200">
                <a:solidFill>
                  <a:schemeClr val="tx1"/>
                </a:solidFill>
                <a:latin typeface="Arial" panose="020B0604020202020204" pitchFamily="34" charset="0"/>
                <a:ea typeface="MS PGothic" panose="020B0600070205080204" pitchFamily="34" charset="-128"/>
              </a:defRPr>
            </a:lvl7pPr>
            <a:lvl8pPr marL="3429000" indent="-228600" defTabSz="495300" eaLnBrk="0" fontAlgn="base" hangingPunct="0">
              <a:spcBef>
                <a:spcPct val="20000"/>
              </a:spcBef>
              <a:spcAft>
                <a:spcPct val="0"/>
              </a:spcAft>
              <a:buChar char="»"/>
              <a:defRPr sz="1200">
                <a:solidFill>
                  <a:schemeClr val="tx1"/>
                </a:solidFill>
                <a:latin typeface="Arial" panose="020B0604020202020204" pitchFamily="34" charset="0"/>
                <a:ea typeface="MS PGothic" panose="020B0600070205080204" pitchFamily="34" charset="-128"/>
              </a:defRPr>
            </a:lvl8pPr>
            <a:lvl9pPr marL="3886200" indent="-228600" defTabSz="495300" eaLnBrk="0" fontAlgn="base" hangingPunct="0">
              <a:spcBef>
                <a:spcPct val="20000"/>
              </a:spcBef>
              <a:spcAft>
                <a:spcPct val="0"/>
              </a:spcAft>
              <a:buChar char="»"/>
              <a:defRPr sz="1200">
                <a:solidFill>
                  <a:schemeClr val="tx1"/>
                </a:solidFill>
                <a:latin typeface="Arial" panose="020B0604020202020204" pitchFamily="34" charset="0"/>
                <a:ea typeface="MS PGothic" panose="020B0600070205080204" pitchFamily="34" charset="-128"/>
              </a:defRPr>
            </a:lvl9pPr>
          </a:lstStyle>
          <a:p>
            <a:pPr rtl="1" eaLnBrk="1" hangingPunct="1">
              <a:spcBef>
                <a:spcPct val="0"/>
              </a:spcBef>
            </a:pPr>
            <a:r>
              <a:rPr lang="fr-FR" altLang="fr-FR" sz="1800" b="0">
                <a:solidFill>
                  <a:schemeClr val="bg1"/>
                </a:solidFill>
                <a:cs typeface="Arial" panose="020B0604020202020204" pitchFamily="34" charset="0"/>
              </a:rPr>
              <a:t>Ouvrir un dossier électronique au moyen du n° INE</a:t>
            </a:r>
            <a:r>
              <a:rPr lang="fr-FR" altLang="fr-FR" sz="2000" b="0">
                <a:solidFill>
                  <a:schemeClr val="bg1"/>
                </a:solidFill>
                <a:cs typeface="Arial" panose="020B0604020202020204" pitchFamily="34" charset="0"/>
              </a:rPr>
              <a:t> </a:t>
            </a:r>
            <a:r>
              <a:rPr lang="fr-FR" altLang="fr-FR" sz="1600" b="0">
                <a:solidFill>
                  <a:schemeClr val="bg1"/>
                </a:solidFill>
                <a:cs typeface="Arial" panose="020B0604020202020204" pitchFamily="34" charset="0"/>
              </a:rPr>
              <a:t>communiqué par votre établissement </a:t>
            </a:r>
            <a:endParaRPr lang="fr-FR" altLang="fr-FR" sz="1100" b="0">
              <a:solidFill>
                <a:schemeClr val="bg1"/>
              </a:solidFill>
              <a:cs typeface="Arial" panose="020B0604020202020204" pitchFamily="34" charset="0"/>
            </a:endParaRPr>
          </a:p>
        </p:txBody>
      </p:sp>
      <p:sp>
        <p:nvSpPr>
          <p:cNvPr id="8" name="ZoneTexte 7">
            <a:extLst>
              <a:ext uri="{FF2B5EF4-FFF2-40B4-BE49-F238E27FC236}">
                <a16:creationId xmlns:a16="http://schemas.microsoft.com/office/drawing/2014/main" id="{03AA944C-095D-4D48-92A7-92B67F45A063}"/>
              </a:ext>
            </a:extLst>
          </p:cNvPr>
          <p:cNvSpPr txBox="1"/>
          <p:nvPr/>
        </p:nvSpPr>
        <p:spPr>
          <a:xfrm>
            <a:off x="109538" y="4643438"/>
            <a:ext cx="9504362" cy="69373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defTabSz="449170">
              <a:spcBef>
                <a:spcPct val="50000"/>
              </a:spcBef>
              <a:defRPr/>
            </a:pPr>
            <a:r>
              <a:rPr lang="fr-FR" dirty="0"/>
              <a:t>Saisir son adresse mail </a:t>
            </a:r>
            <a:r>
              <a:rPr lang="fr-FR" sz="1400" dirty="0"/>
              <a:t>cette adresse mail doit être active et être consultée fréquemment</a:t>
            </a:r>
          </a:p>
          <a:p>
            <a:pPr defTabSz="449170">
              <a:spcBef>
                <a:spcPct val="50000"/>
              </a:spcBef>
              <a:defRPr/>
            </a:pPr>
            <a:r>
              <a:rPr lang="fr-FR" sz="1400" dirty="0"/>
              <a:t>Une fois l’inscription commencée, l’adresse mail doit être confirmée avant de se déconnecter</a:t>
            </a:r>
            <a:endParaRPr lang="fr-FR" dirty="0"/>
          </a:p>
        </p:txBody>
      </p:sp>
      <p:sp>
        <p:nvSpPr>
          <p:cNvPr id="22" name="ZoneTexte 21">
            <a:extLst>
              <a:ext uri="{FF2B5EF4-FFF2-40B4-BE49-F238E27FC236}">
                <a16:creationId xmlns:a16="http://schemas.microsoft.com/office/drawing/2014/main" id="{C117B952-C845-4E68-845D-A63FB01AE838}"/>
              </a:ext>
            </a:extLst>
          </p:cNvPr>
          <p:cNvSpPr txBox="1"/>
          <p:nvPr/>
        </p:nvSpPr>
        <p:spPr>
          <a:xfrm>
            <a:off x="109538" y="5491163"/>
            <a:ext cx="9504362" cy="3698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defTabSz="449170">
              <a:spcBef>
                <a:spcPct val="50000"/>
              </a:spcBef>
              <a:defRPr/>
            </a:pPr>
            <a:r>
              <a:rPr lang="fr-FR" dirty="0"/>
              <a:t>Retenir son numéro d’inscription </a:t>
            </a:r>
            <a:r>
              <a:rPr lang="fr-FR" sz="1600" dirty="0"/>
              <a:t>: ce numéro sera l’identifiant du candidat pour toute la procédure</a:t>
            </a:r>
          </a:p>
        </p:txBody>
      </p:sp>
      <p:sp>
        <p:nvSpPr>
          <p:cNvPr id="23" name="ZoneTexte 22">
            <a:extLst>
              <a:ext uri="{FF2B5EF4-FFF2-40B4-BE49-F238E27FC236}">
                <a16:creationId xmlns:a16="http://schemas.microsoft.com/office/drawing/2014/main" id="{3FE09E20-BD7D-41F6-B709-1CB7C08A2477}"/>
              </a:ext>
            </a:extLst>
          </p:cNvPr>
          <p:cNvSpPr txBox="1"/>
          <p:nvPr/>
        </p:nvSpPr>
        <p:spPr>
          <a:xfrm>
            <a:off x="109538" y="5994415"/>
            <a:ext cx="9504362" cy="368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defTabSz="449170">
              <a:spcBef>
                <a:spcPct val="50000"/>
              </a:spcBef>
              <a:defRPr/>
            </a:pPr>
            <a:r>
              <a:rPr lang="fr-FR" dirty="0"/>
              <a:t>Définir un mot de passe</a:t>
            </a:r>
            <a:endParaRPr lang="fr-FR" sz="1600" dirty="0"/>
          </a:p>
        </p:txBody>
      </p:sp>
      <p:sp>
        <p:nvSpPr>
          <p:cNvPr id="24" name="ZoneTexte 23">
            <a:extLst>
              <a:ext uri="{FF2B5EF4-FFF2-40B4-BE49-F238E27FC236}">
                <a16:creationId xmlns:a16="http://schemas.microsoft.com/office/drawing/2014/main" id="{0B2A5010-95AD-46CF-9A83-9393350A39EE}"/>
              </a:ext>
            </a:extLst>
          </p:cNvPr>
          <p:cNvSpPr txBox="1"/>
          <p:nvPr/>
        </p:nvSpPr>
        <p:spPr>
          <a:xfrm>
            <a:off x="109538" y="6503988"/>
            <a:ext cx="9504362" cy="36988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defTabSz="449170">
              <a:spcBef>
                <a:spcPct val="50000"/>
              </a:spcBef>
              <a:defRPr/>
            </a:pPr>
            <a:r>
              <a:rPr lang="fr-FR" dirty="0"/>
              <a:t>Compléter les informations concernant l’état-civil et la scolarité </a:t>
            </a:r>
            <a:endParaRPr lang="fr-FR" sz="1600" dirty="0"/>
          </a:p>
        </p:txBody>
      </p:sp>
      <p:pic>
        <p:nvPicPr>
          <p:cNvPr id="21" name="Image 20">
            <a:extLst>
              <a:ext uri="{FF2B5EF4-FFF2-40B4-BE49-F238E27FC236}">
                <a16:creationId xmlns:a16="http://schemas.microsoft.com/office/drawing/2014/main" id="{805EF298-F952-4552-931B-0982830E2A7E}"/>
              </a:ext>
            </a:extLst>
          </p:cNvPr>
          <p:cNvPicPr>
            <a:picLocks noChangeAspect="1"/>
          </p:cNvPicPr>
          <p:nvPr/>
        </p:nvPicPr>
        <p:blipFill>
          <a:blip r:embed="rId6" cstate="print"/>
          <a:stretch>
            <a:fillRect/>
          </a:stretch>
        </p:blipFill>
        <p:spPr>
          <a:xfrm>
            <a:off x="1661228" y="2735071"/>
            <a:ext cx="1161232" cy="971526"/>
          </a:xfrm>
          <a:prstGeom prst="rect">
            <a:avLst/>
          </a:prstGeom>
        </p:spPr>
      </p:pic>
      <p:sp>
        <p:nvSpPr>
          <p:cNvPr id="2" name="ZoneTexte 1">
            <a:extLst>
              <a:ext uri="{FF2B5EF4-FFF2-40B4-BE49-F238E27FC236}">
                <a16:creationId xmlns:a16="http://schemas.microsoft.com/office/drawing/2014/main" id="{F8D470C9-037B-4D45-9609-B6F165CE151E}"/>
              </a:ext>
            </a:extLst>
          </p:cNvPr>
          <p:cNvSpPr txBox="1"/>
          <p:nvPr/>
        </p:nvSpPr>
        <p:spPr>
          <a:xfrm>
            <a:off x="1151879" y="7062271"/>
            <a:ext cx="8928746" cy="369332"/>
          </a:xfrm>
          <a:prstGeom prst="rect">
            <a:avLst/>
          </a:prstGeom>
          <a:noFill/>
        </p:spPr>
        <p:txBody>
          <a:bodyPr wrap="square" rtlCol="0">
            <a:spAutoFit/>
          </a:bodyPr>
          <a:lstStyle/>
          <a:p>
            <a:r>
              <a:rPr lang="fr-FR" dirty="0"/>
              <a:t> Lien vers demande de bourse : </a:t>
            </a:r>
            <a:r>
              <a:rPr lang="fr-FR" dirty="0">
                <a:solidFill>
                  <a:srgbClr val="0052A2"/>
                </a:solidFill>
                <a:hlinkClick r:id="rId7">
                  <a:extLst>
                    <a:ext uri="{A12FA001-AC4F-418D-AE19-62706E023703}">
                      <ahyp:hlinkClr xmlns:ahyp="http://schemas.microsoft.com/office/drawing/2018/hyperlinkcolor" val="tx"/>
                    </a:ext>
                  </a:extLst>
                </a:hlinkClick>
              </a:rPr>
              <a:t>www.messervices.etudiant.gouv.fr</a:t>
            </a:r>
            <a:r>
              <a:rPr lang="fr-FR" dirty="0">
                <a:solidFill>
                  <a:srgbClr val="0052A2"/>
                </a:solidFill>
              </a:rPr>
              <a:t> </a:t>
            </a:r>
            <a:r>
              <a:rPr lang="fr-FR" sz="1600" dirty="0">
                <a:solidFill>
                  <a:srgbClr val="C00000"/>
                </a:solidFill>
              </a:rPr>
              <a:t>(avant le 15 mai)</a:t>
            </a:r>
            <a:endParaRPr lang="fr-FR" dirty="0">
              <a:solidFill>
                <a:srgbClr val="C00000"/>
              </a:solidFill>
            </a:endParaRPr>
          </a:p>
        </p:txBody>
      </p:sp>
      <p:pic>
        <p:nvPicPr>
          <p:cNvPr id="6" name="Graphique 5" descr="Flèche : courbe légère">
            <a:extLst>
              <a:ext uri="{FF2B5EF4-FFF2-40B4-BE49-F238E27FC236}">
                <a16:creationId xmlns:a16="http://schemas.microsoft.com/office/drawing/2014/main" id="{AA65C834-0913-4881-A209-29EE34E326A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8528" y="6789737"/>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par>
                          <p:cTn id="13" fill="hold" nodeType="afterGroup">
                            <p:stCondLst>
                              <p:cond delay="0"/>
                            </p:stCondLst>
                            <p:childTnLst>
                              <p:par>
                                <p:cTn id="14" presetID="22" presetClass="entr" presetSubtype="1"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500"/>
                                        <p:tgtEl>
                                          <p:spTgt spid="15"/>
                                        </p:tgtEl>
                                      </p:cBhvr>
                                    </p:animEffect>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par>
                          <p:cTn id="21" fill="hold" nodeType="afterGroup">
                            <p:stCondLst>
                              <p:cond delay="1000"/>
                            </p:stCondLst>
                            <p:childTnLst>
                              <p:par>
                                <p:cTn id="22" presetID="1"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par>
                          <p:cTn id="29" fill="hold" nodeType="afterGroup">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par>
                          <p:cTn id="33" fill="hold" nodeType="afterGroup">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childTnLst>
                          </p:cTn>
                        </p:par>
                        <p:par>
                          <p:cTn id="37" fill="hold" nodeType="afterGroup">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500"/>
                                        <p:tgtEl>
                                          <p:spTgt spid="23"/>
                                        </p:tgtEl>
                                      </p:cBhvr>
                                    </p:animEffect>
                                  </p:childTnLst>
                                </p:cTn>
                              </p:par>
                            </p:childTnLst>
                          </p:cTn>
                        </p:par>
                        <p:par>
                          <p:cTn id="41" fill="hold" nodeType="afterGroup">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3" grpId="0" animBg="1"/>
      <p:bldP spid="20" grpId="0" animBg="1"/>
      <p:bldP spid="8" grpId="0" animBg="1"/>
      <p:bldP spid="22" grpId="0" animBg="1"/>
      <p:bldP spid="23" grpId="0" animBg="1"/>
      <p:bldP spid="24" grpId="0" animBg="1"/>
    </p:bldLst>
  </p:timing>
</p:sld>
</file>

<file path=ppt/theme/theme1.xml><?xml version="1.0" encoding="utf-8"?>
<a:theme xmlns:a="http://schemas.openxmlformats.org/drawingml/2006/main" name="2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Modèle_présentation_AEFE 2015">
  <a:themeElements>
    <a:clrScheme name="Personnalisé 7">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FFFFFF"/>
      </a:hlink>
      <a:folHlink>
        <a:srgbClr val="969696"/>
      </a:folHlink>
    </a:clrScheme>
    <a:fontScheme name="PresentationAEF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a:defRPr>
        </a:defPPr>
      </a:lstStyle>
    </a:lnDef>
  </a:objectDefaults>
  <a:extraClrSchemeLst>
    <a:extraClrScheme>
      <a:clrScheme name="PresentationAEF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AEF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AEF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AEF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AEF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AEF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AEF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AEF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AEF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AEF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AEF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AEF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odèle_présentation_AEFE 2015">
  <a:themeElements>
    <a:clrScheme name="Essentie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PresentationAEF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a:defRPr>
        </a:defPPr>
      </a:lstStyle>
    </a:lnDef>
  </a:objectDefaults>
  <a:extraClrSchemeLst>
    <a:extraClrScheme>
      <a:clrScheme name="PresentationAEF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AEF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AEF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AEF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AEF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AEF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AEF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AEF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AEF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AEF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AEF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AEF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7.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10975</TotalTime>
  <Words>2804</Words>
  <Application>Microsoft Office PowerPoint</Application>
  <PresentationFormat>Personnalisé</PresentationFormat>
  <Paragraphs>321</Paragraphs>
  <Slides>30</Slides>
  <Notes>28</Notes>
  <HiddenSlides>0</HiddenSlides>
  <MMClips>0</MMClips>
  <ScaleCrop>false</ScaleCrop>
  <HeadingPairs>
    <vt:vector size="6" baseType="variant">
      <vt:variant>
        <vt:lpstr>Polices utilisées</vt:lpstr>
      </vt:variant>
      <vt:variant>
        <vt:i4>9</vt:i4>
      </vt:variant>
      <vt:variant>
        <vt:lpstr>Thème</vt:lpstr>
      </vt:variant>
      <vt:variant>
        <vt:i4>6</vt:i4>
      </vt:variant>
      <vt:variant>
        <vt:lpstr>Titres des diapositives</vt:lpstr>
      </vt:variant>
      <vt:variant>
        <vt:i4>30</vt:i4>
      </vt:variant>
    </vt:vector>
  </HeadingPairs>
  <TitlesOfParts>
    <vt:vector size="45" baseType="lpstr">
      <vt:lpstr>Arial</vt:lpstr>
      <vt:lpstr>Arial-ItalicMT</vt:lpstr>
      <vt:lpstr>Calibri</vt:lpstr>
      <vt:lpstr>Lucida Grande</vt:lpstr>
      <vt:lpstr>StarSymbol</vt:lpstr>
      <vt:lpstr>Tahoma</vt:lpstr>
      <vt:lpstr>Times</vt:lpstr>
      <vt:lpstr>Times New Roman</vt:lpstr>
      <vt:lpstr>Wingdings</vt:lpstr>
      <vt:lpstr>2_pages de contenus</vt:lpstr>
      <vt:lpstr>3_pages de contenus</vt:lpstr>
      <vt:lpstr>4_pages de contenus</vt:lpstr>
      <vt:lpstr>1_Modèle_présentation_AEFE 2015</vt:lpstr>
      <vt:lpstr>Modèle_présentation_AEFE 2015</vt:lpstr>
      <vt:lpstr>OPÉRATEURS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PSYCHOLOGUE EDUCATION NATIONALE conseil en orientation  P.Allard, V.Antonio et A.Quilan</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crif</dc:creator>
  <cp:lastModifiedBy>Thierry SURSIN</cp:lastModifiedBy>
  <cp:revision>84</cp:revision>
  <cp:lastPrinted>2019-01-17T08:38:22Z</cp:lastPrinted>
  <dcterms:modified xsi:type="dcterms:W3CDTF">2021-01-30T09:57:06Z</dcterms:modified>
</cp:coreProperties>
</file>